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67" r:id="rId7"/>
    <p:sldId id="279" r:id="rId8"/>
    <p:sldId id="280" r:id="rId9"/>
    <p:sldId id="277" r:id="rId10"/>
    <p:sldId id="268" r:id="rId11"/>
    <p:sldId id="269" r:id="rId12"/>
    <p:sldId id="272" r:id="rId13"/>
    <p:sldId id="274" r:id="rId14"/>
    <p:sldId id="281" r:id="rId15"/>
    <p:sldId id="282" r:id="rId16"/>
    <p:sldId id="283" r:id="rId17"/>
    <p:sldId id="275" r:id="rId18"/>
    <p:sldId id="284" r:id="rId19"/>
    <p:sldId id="286" r:id="rId20"/>
    <p:sldId id="287" r:id="rId21"/>
    <p:sldId id="285" r:id="rId22"/>
    <p:sldId id="263" r:id="rId23"/>
    <p:sldId id="264" r:id="rId24"/>
    <p:sldId id="266" r:id="rId25"/>
  </p:sldIdLst>
  <p:sldSz cx="12192000" cy="6858000"/>
  <p:notesSz cx="9774238" cy="67246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01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5F971-CB2D-4D96-8C45-2E8569A9C300}" v="8" dt="2026-09-13T15:22:25.3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755" autoAdjust="0"/>
  </p:normalViewPr>
  <p:slideViewPr>
    <p:cSldViewPr snapToGrid="0">
      <p:cViewPr varScale="1">
        <p:scale>
          <a:sx n="60" d="100"/>
          <a:sy n="60" d="100"/>
        </p:scale>
        <p:origin x="11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Stead" userId="dd16945c-7df5-43f2-a523-b8d50c56bce7" providerId="ADAL" clId="{49D1E097-0358-48A1-926D-7C0D56F56886}"/>
    <pc:docChg chg="undo custSel delSld modSld">
      <pc:chgData name="Mr J Stead" userId="dd16945c-7df5-43f2-a523-b8d50c56bce7" providerId="ADAL" clId="{49D1E097-0358-48A1-926D-7C0D56F56886}" dt="2026-09-09T15:30:23.069" v="658" actId="20577"/>
      <pc:docMkLst>
        <pc:docMk/>
      </pc:docMkLst>
      <pc:sldChg chg="modSp mod">
        <pc:chgData name="Mr J Stead" userId="dd16945c-7df5-43f2-a523-b8d50c56bce7" providerId="ADAL" clId="{49D1E097-0358-48A1-926D-7C0D56F56886}" dt="2026-09-09T15:16:02.126" v="2" actId="20577"/>
        <pc:sldMkLst>
          <pc:docMk/>
          <pc:sldMk cId="4102839299" sldId="257"/>
        </pc:sldMkLst>
        <pc:spChg chg="mod">
          <ac:chgData name="Mr J Stead" userId="dd16945c-7df5-43f2-a523-b8d50c56bce7" providerId="ADAL" clId="{49D1E097-0358-48A1-926D-7C0D56F56886}" dt="2026-09-09T15:16:02.126" v="2" actId="20577"/>
          <ac:spMkLst>
            <pc:docMk/>
            <pc:sldMk cId="4102839299" sldId="257"/>
            <ac:spMk id="3" creationId="{D625ED2A-6BAE-406E-AEE2-8E7EA5B5EFDA}"/>
          </ac:spMkLst>
        </pc:spChg>
      </pc:sldChg>
      <pc:sldChg chg="modSp mod">
        <pc:chgData name="Mr J Stead" userId="dd16945c-7df5-43f2-a523-b8d50c56bce7" providerId="ADAL" clId="{49D1E097-0358-48A1-926D-7C0D56F56886}" dt="2026-09-09T15:27:23.915" v="646" actId="20577"/>
        <pc:sldMkLst>
          <pc:docMk/>
          <pc:sldMk cId="679842257" sldId="263"/>
        </pc:sldMkLst>
        <pc:spChg chg="mod">
          <ac:chgData name="Mr J Stead" userId="dd16945c-7df5-43f2-a523-b8d50c56bce7" providerId="ADAL" clId="{49D1E097-0358-48A1-926D-7C0D56F56886}" dt="2026-09-09T15:27:23.915" v="646" actId="20577"/>
          <ac:spMkLst>
            <pc:docMk/>
            <pc:sldMk cId="679842257" sldId="263"/>
            <ac:spMk id="3" creationId="{85883415-E9E0-4574-B1EF-CAB188EE1FB6}"/>
          </ac:spMkLst>
        </pc:spChg>
      </pc:sldChg>
      <pc:sldChg chg="modSp mod">
        <pc:chgData name="Mr J Stead" userId="dd16945c-7df5-43f2-a523-b8d50c56bce7" providerId="ADAL" clId="{49D1E097-0358-48A1-926D-7C0D56F56886}" dt="2026-09-09T15:17:10.103" v="55" actId="20577"/>
        <pc:sldMkLst>
          <pc:docMk/>
          <pc:sldMk cId="1264147407" sldId="267"/>
        </pc:sldMkLst>
        <pc:spChg chg="mod">
          <ac:chgData name="Mr J Stead" userId="dd16945c-7df5-43f2-a523-b8d50c56bce7" providerId="ADAL" clId="{49D1E097-0358-48A1-926D-7C0D56F56886}" dt="2026-09-09T15:17:10.103" v="55" actId="20577"/>
          <ac:spMkLst>
            <pc:docMk/>
            <pc:sldMk cId="1264147407" sldId="267"/>
            <ac:spMk id="3" creationId="{71171C22-6012-4FA6-901F-723888085905}"/>
          </ac:spMkLst>
        </pc:spChg>
      </pc:sldChg>
      <pc:sldChg chg="addSp delSp modSp mod">
        <pc:chgData name="Mr J Stead" userId="dd16945c-7df5-43f2-a523-b8d50c56bce7" providerId="ADAL" clId="{49D1E097-0358-48A1-926D-7C0D56F56886}" dt="2026-09-09T15:19:12.355" v="61" actId="1076"/>
        <pc:sldMkLst>
          <pc:docMk/>
          <pc:sldMk cId="2879125318" sldId="268"/>
        </pc:sldMkLst>
        <pc:picChg chg="add mod">
          <ac:chgData name="Mr J Stead" userId="dd16945c-7df5-43f2-a523-b8d50c56bce7" providerId="ADAL" clId="{49D1E097-0358-48A1-926D-7C0D56F56886}" dt="2026-09-09T15:19:12.355" v="61" actId="1076"/>
          <ac:picMkLst>
            <pc:docMk/>
            <pc:sldMk cId="2879125318" sldId="268"/>
            <ac:picMk id="6" creationId="{ED594BEC-49F3-5D27-204F-7A5F265E649F}"/>
          </ac:picMkLst>
        </pc:picChg>
      </pc:sldChg>
      <pc:sldChg chg="modSp mod">
        <pc:chgData name="Mr J Stead" userId="dd16945c-7df5-43f2-a523-b8d50c56bce7" providerId="ADAL" clId="{49D1E097-0358-48A1-926D-7C0D56F56886}" dt="2026-09-09T15:30:23.069" v="658" actId="20577"/>
        <pc:sldMkLst>
          <pc:docMk/>
          <pc:sldMk cId="1789276370" sldId="269"/>
        </pc:sldMkLst>
        <pc:spChg chg="mod">
          <ac:chgData name="Mr J Stead" userId="dd16945c-7df5-43f2-a523-b8d50c56bce7" providerId="ADAL" clId="{49D1E097-0358-48A1-926D-7C0D56F56886}" dt="2026-09-09T15:30:23.069" v="658" actId="20577"/>
          <ac:spMkLst>
            <pc:docMk/>
            <pc:sldMk cId="1789276370" sldId="269"/>
            <ac:spMk id="3" creationId="{EF177507-3A53-48C2-915D-B32EFFD88E25}"/>
          </ac:spMkLst>
        </pc:spChg>
      </pc:sldChg>
      <pc:sldChg chg="modSp mod">
        <pc:chgData name="Mr J Stead" userId="dd16945c-7df5-43f2-a523-b8d50c56bce7" providerId="ADAL" clId="{49D1E097-0358-48A1-926D-7C0D56F56886}" dt="2026-09-09T15:21:15.260" v="361" actId="20577"/>
        <pc:sldMkLst>
          <pc:docMk/>
          <pc:sldMk cId="1648092000" sldId="279"/>
        </pc:sldMkLst>
        <pc:spChg chg="mod">
          <ac:chgData name="Mr J Stead" userId="dd16945c-7df5-43f2-a523-b8d50c56bce7" providerId="ADAL" clId="{49D1E097-0358-48A1-926D-7C0D56F56886}" dt="2026-09-09T15:21:15.260" v="361" actId="20577"/>
          <ac:spMkLst>
            <pc:docMk/>
            <pc:sldMk cId="1648092000" sldId="279"/>
            <ac:spMk id="3" creationId="{85883415-E9E0-4574-B1EF-CAB188EE1FB6}"/>
          </ac:spMkLst>
        </pc:spChg>
      </pc:sldChg>
    </pc:docChg>
  </pc:docChgLst>
  <pc:docChgLst>
    <pc:chgData name="R Hazel" userId="2c047fd1-8cd2-46e0-8452-26fb5daeb0e3" providerId="ADAL" clId="{AE1D1FC2-3095-4088-B37B-E2F55EECB92C}"/>
    <pc:docChg chg="custSel addSld modSld sldOrd">
      <pc:chgData name="R Hazel" userId="2c047fd1-8cd2-46e0-8452-26fb5daeb0e3" providerId="ADAL" clId="{AE1D1FC2-3095-4088-B37B-E2F55EECB92C}" dt="2026-09-13T15:32:04.062" v="1808" actId="20577"/>
      <pc:docMkLst>
        <pc:docMk/>
      </pc:docMkLst>
      <pc:sldChg chg="modSp mod">
        <pc:chgData name="R Hazel" userId="2c047fd1-8cd2-46e0-8452-26fb5daeb0e3" providerId="ADAL" clId="{AE1D1FC2-3095-4088-B37B-E2F55EECB92C}" dt="2026-09-13T15:24:19.179" v="1796" actId="1076"/>
        <pc:sldMkLst>
          <pc:docMk/>
          <pc:sldMk cId="8243825" sldId="256"/>
        </pc:sldMkLst>
        <pc:spChg chg="mod">
          <ac:chgData name="R Hazel" userId="2c047fd1-8cd2-46e0-8452-26fb5daeb0e3" providerId="ADAL" clId="{AE1D1FC2-3095-4088-B37B-E2F55EECB92C}" dt="2026-09-13T15:24:19.179" v="1796" actId="1076"/>
          <ac:spMkLst>
            <pc:docMk/>
            <pc:sldMk cId="8243825" sldId="256"/>
            <ac:spMk id="2" creationId="{00000000-0000-0000-0000-000000000000}"/>
          </ac:spMkLst>
        </pc:spChg>
        <pc:picChg chg="mod">
          <ac:chgData name="R Hazel" userId="2c047fd1-8cd2-46e0-8452-26fb5daeb0e3" providerId="ADAL" clId="{AE1D1FC2-3095-4088-B37B-E2F55EECB92C}" dt="2026-09-13T15:24:14.811" v="1795" actId="1076"/>
          <ac:picMkLst>
            <pc:docMk/>
            <pc:sldMk cId="8243825" sldId="256"/>
            <ac:picMk id="3" creationId="{00000000-0000-0000-0000-000000000000}"/>
          </ac:picMkLst>
        </pc:picChg>
      </pc:sldChg>
      <pc:sldChg chg="modSp mod">
        <pc:chgData name="R Hazel" userId="2c047fd1-8cd2-46e0-8452-26fb5daeb0e3" providerId="ADAL" clId="{AE1D1FC2-3095-4088-B37B-E2F55EECB92C}" dt="2026-09-09T19:28:14.247" v="12" actId="14100"/>
        <pc:sldMkLst>
          <pc:docMk/>
          <pc:sldMk cId="4102839299" sldId="257"/>
        </pc:sldMkLst>
        <pc:spChg chg="mod">
          <ac:chgData name="R Hazel" userId="2c047fd1-8cd2-46e0-8452-26fb5daeb0e3" providerId="ADAL" clId="{AE1D1FC2-3095-4088-B37B-E2F55EECB92C}" dt="2026-09-09T19:28:14.247" v="12" actId="14100"/>
          <ac:spMkLst>
            <pc:docMk/>
            <pc:sldMk cId="4102839299" sldId="257"/>
            <ac:spMk id="2" creationId="{2BF06BC8-32C2-430D-90D1-9A8708BFC306}"/>
          </ac:spMkLst>
        </pc:spChg>
        <pc:spChg chg="mod">
          <ac:chgData name="R Hazel" userId="2c047fd1-8cd2-46e0-8452-26fb5daeb0e3" providerId="ADAL" clId="{AE1D1FC2-3095-4088-B37B-E2F55EECB92C}" dt="2026-09-09T19:28:09.184" v="10" actId="1076"/>
          <ac:spMkLst>
            <pc:docMk/>
            <pc:sldMk cId="4102839299" sldId="257"/>
            <ac:spMk id="3" creationId="{D625ED2A-6BAE-406E-AEE2-8E7EA5B5EFDA}"/>
          </ac:spMkLst>
        </pc:spChg>
      </pc:sldChg>
      <pc:sldChg chg="modSp mod">
        <pc:chgData name="R Hazel" userId="2c047fd1-8cd2-46e0-8452-26fb5daeb0e3" providerId="ADAL" clId="{AE1D1FC2-3095-4088-B37B-E2F55EECB92C}" dt="2026-09-09T19:47:05.670" v="734" actId="20577"/>
        <pc:sldMkLst>
          <pc:docMk/>
          <pc:sldMk cId="679842257" sldId="263"/>
        </pc:sldMkLst>
        <pc:spChg chg="mod">
          <ac:chgData name="R Hazel" userId="2c047fd1-8cd2-46e0-8452-26fb5daeb0e3" providerId="ADAL" clId="{AE1D1FC2-3095-4088-B37B-E2F55EECB92C}" dt="2026-09-09T19:33:02.116" v="117" actId="115"/>
          <ac:spMkLst>
            <pc:docMk/>
            <pc:sldMk cId="679842257" sldId="263"/>
            <ac:spMk id="2" creationId="{BF0ABBD4-DAB9-4744-90D3-82EF31E2C614}"/>
          </ac:spMkLst>
        </pc:spChg>
        <pc:spChg chg="mod">
          <ac:chgData name="R Hazel" userId="2c047fd1-8cd2-46e0-8452-26fb5daeb0e3" providerId="ADAL" clId="{AE1D1FC2-3095-4088-B37B-E2F55EECB92C}" dt="2026-09-09T19:47:05.670" v="734" actId="20577"/>
          <ac:spMkLst>
            <pc:docMk/>
            <pc:sldMk cId="679842257" sldId="263"/>
            <ac:spMk id="3" creationId="{85883415-E9E0-4574-B1EF-CAB188EE1FB6}"/>
          </ac:spMkLst>
        </pc:spChg>
      </pc:sldChg>
      <pc:sldChg chg="modSp mod">
        <pc:chgData name="R Hazel" userId="2c047fd1-8cd2-46e0-8452-26fb5daeb0e3" providerId="ADAL" clId="{AE1D1FC2-3095-4088-B37B-E2F55EECB92C}" dt="2026-09-09T19:47:53.612" v="742" actId="1076"/>
        <pc:sldMkLst>
          <pc:docMk/>
          <pc:sldMk cId="1940368683" sldId="264"/>
        </pc:sldMkLst>
        <pc:spChg chg="mod">
          <ac:chgData name="R Hazel" userId="2c047fd1-8cd2-46e0-8452-26fb5daeb0e3" providerId="ADAL" clId="{AE1D1FC2-3095-4088-B37B-E2F55EECB92C}" dt="2026-09-09T19:47:27.385" v="736" actId="115"/>
          <ac:spMkLst>
            <pc:docMk/>
            <pc:sldMk cId="1940368683" sldId="264"/>
            <ac:spMk id="2" creationId="{FEF6ADFB-7B36-4344-9948-58338DE9BB8B}"/>
          </ac:spMkLst>
        </pc:spChg>
        <pc:spChg chg="mod">
          <ac:chgData name="R Hazel" userId="2c047fd1-8cd2-46e0-8452-26fb5daeb0e3" providerId="ADAL" clId="{AE1D1FC2-3095-4088-B37B-E2F55EECB92C}" dt="2026-09-09T19:47:53.612" v="742" actId="1076"/>
          <ac:spMkLst>
            <pc:docMk/>
            <pc:sldMk cId="1940368683" sldId="264"/>
            <ac:spMk id="6" creationId="{E11C628D-EBE5-4596-BA4B-68A3B63D82D9}"/>
          </ac:spMkLst>
        </pc:spChg>
        <pc:picChg chg="mod">
          <ac:chgData name="R Hazel" userId="2c047fd1-8cd2-46e0-8452-26fb5daeb0e3" providerId="ADAL" clId="{AE1D1FC2-3095-4088-B37B-E2F55EECB92C}" dt="2026-09-09T19:47:44.907" v="741" actId="14100"/>
          <ac:picMkLst>
            <pc:docMk/>
            <pc:sldMk cId="1940368683" sldId="264"/>
            <ac:picMk id="7" creationId="{4DD3F664-8010-401C-B070-C737336BECAE}"/>
          </ac:picMkLst>
        </pc:picChg>
        <pc:picChg chg="mod">
          <ac:chgData name="R Hazel" userId="2c047fd1-8cd2-46e0-8452-26fb5daeb0e3" providerId="ADAL" clId="{AE1D1FC2-3095-4088-B37B-E2F55EECB92C}" dt="2026-09-09T19:47:40.010" v="739" actId="14100"/>
          <ac:picMkLst>
            <pc:docMk/>
            <pc:sldMk cId="1940368683" sldId="264"/>
            <ac:picMk id="9" creationId="{73A31856-EE75-4474-9AB6-70A3D6BF6697}"/>
          </ac:picMkLst>
        </pc:picChg>
      </pc:sldChg>
      <pc:sldChg chg="modSp mod">
        <pc:chgData name="R Hazel" userId="2c047fd1-8cd2-46e0-8452-26fb5daeb0e3" providerId="ADAL" clId="{AE1D1FC2-3095-4088-B37B-E2F55EECB92C}" dt="2026-09-09T19:48:03.171" v="743" actId="1076"/>
        <pc:sldMkLst>
          <pc:docMk/>
          <pc:sldMk cId="3788088086" sldId="266"/>
        </pc:sldMkLst>
        <pc:spChg chg="mod">
          <ac:chgData name="R Hazel" userId="2c047fd1-8cd2-46e0-8452-26fb5daeb0e3" providerId="ADAL" clId="{AE1D1FC2-3095-4088-B37B-E2F55EECB92C}" dt="2026-09-09T19:48:03.171" v="743" actId="1076"/>
          <ac:spMkLst>
            <pc:docMk/>
            <pc:sldMk cId="3788088086" sldId="266"/>
            <ac:spMk id="2" creationId="{E3646AD0-30A7-4B0F-ADDE-A12F7FADB915}"/>
          </ac:spMkLst>
        </pc:spChg>
      </pc:sldChg>
      <pc:sldChg chg="modSp mod">
        <pc:chgData name="R Hazel" userId="2c047fd1-8cd2-46e0-8452-26fb5daeb0e3" providerId="ADAL" clId="{AE1D1FC2-3095-4088-B37B-E2F55EECB92C}" dt="2026-09-09T19:28:58.541" v="62" actId="1076"/>
        <pc:sldMkLst>
          <pc:docMk/>
          <pc:sldMk cId="1264147407" sldId="267"/>
        </pc:sldMkLst>
        <pc:spChg chg="mod">
          <ac:chgData name="R Hazel" userId="2c047fd1-8cd2-46e0-8452-26fb5daeb0e3" providerId="ADAL" clId="{AE1D1FC2-3095-4088-B37B-E2F55EECB92C}" dt="2026-09-09T19:28:58.541" v="62" actId="1076"/>
          <ac:spMkLst>
            <pc:docMk/>
            <pc:sldMk cId="1264147407" sldId="267"/>
            <ac:spMk id="2" creationId="{C4D3ED32-5C95-4E92-8D88-15F9E750CF80}"/>
          </ac:spMkLst>
        </pc:spChg>
        <pc:spChg chg="mod">
          <ac:chgData name="R Hazel" userId="2c047fd1-8cd2-46e0-8452-26fb5daeb0e3" providerId="ADAL" clId="{AE1D1FC2-3095-4088-B37B-E2F55EECB92C}" dt="2026-09-09T19:28:53.840" v="61" actId="12"/>
          <ac:spMkLst>
            <pc:docMk/>
            <pc:sldMk cId="1264147407" sldId="267"/>
            <ac:spMk id="3" creationId="{71171C22-6012-4FA6-901F-723888085905}"/>
          </ac:spMkLst>
        </pc:spChg>
      </pc:sldChg>
      <pc:sldChg chg="modSp mod">
        <pc:chgData name="R Hazel" userId="2c047fd1-8cd2-46e0-8452-26fb5daeb0e3" providerId="ADAL" clId="{AE1D1FC2-3095-4088-B37B-E2F55EECB92C}" dt="2026-09-09T19:31:23.817" v="100" actId="1076"/>
        <pc:sldMkLst>
          <pc:docMk/>
          <pc:sldMk cId="2879125318" sldId="268"/>
        </pc:sldMkLst>
        <pc:spChg chg="mod">
          <ac:chgData name="R Hazel" userId="2c047fd1-8cd2-46e0-8452-26fb5daeb0e3" providerId="ADAL" clId="{AE1D1FC2-3095-4088-B37B-E2F55EECB92C}" dt="2026-09-09T19:31:16.054" v="97" actId="113"/>
          <ac:spMkLst>
            <pc:docMk/>
            <pc:sldMk cId="2879125318" sldId="268"/>
            <ac:spMk id="2" creationId="{4D7433A9-95B7-4F9F-9A98-0913B2D09893}"/>
          </ac:spMkLst>
        </pc:spChg>
        <pc:picChg chg="mod">
          <ac:chgData name="R Hazel" userId="2c047fd1-8cd2-46e0-8452-26fb5daeb0e3" providerId="ADAL" clId="{AE1D1FC2-3095-4088-B37B-E2F55EECB92C}" dt="2026-09-09T19:31:23.817" v="100" actId="1076"/>
          <ac:picMkLst>
            <pc:docMk/>
            <pc:sldMk cId="2879125318" sldId="268"/>
            <ac:picMk id="6" creationId="{ED594BEC-49F3-5D27-204F-7A5F265E649F}"/>
          </ac:picMkLst>
        </pc:picChg>
      </pc:sldChg>
      <pc:sldChg chg="modSp mod">
        <pc:chgData name="R Hazel" userId="2c047fd1-8cd2-46e0-8452-26fb5daeb0e3" providerId="ADAL" clId="{AE1D1FC2-3095-4088-B37B-E2F55EECB92C}" dt="2026-09-13T15:10:13.458" v="1518" actId="33524"/>
        <pc:sldMkLst>
          <pc:docMk/>
          <pc:sldMk cId="1789276370" sldId="269"/>
        </pc:sldMkLst>
        <pc:spChg chg="mod">
          <ac:chgData name="R Hazel" userId="2c047fd1-8cd2-46e0-8452-26fb5daeb0e3" providerId="ADAL" clId="{AE1D1FC2-3095-4088-B37B-E2F55EECB92C}" dt="2026-09-09T19:31:29.523" v="102" actId="113"/>
          <ac:spMkLst>
            <pc:docMk/>
            <pc:sldMk cId="1789276370" sldId="269"/>
            <ac:spMk id="2" creationId="{AC36DDB3-1605-4694-930A-FF4B298F4011}"/>
          </ac:spMkLst>
        </pc:spChg>
        <pc:spChg chg="mod">
          <ac:chgData name="R Hazel" userId="2c047fd1-8cd2-46e0-8452-26fb5daeb0e3" providerId="ADAL" clId="{AE1D1FC2-3095-4088-B37B-E2F55EECB92C}" dt="2026-09-13T15:10:13.458" v="1518" actId="33524"/>
          <ac:spMkLst>
            <pc:docMk/>
            <pc:sldMk cId="1789276370" sldId="269"/>
            <ac:spMk id="3" creationId="{EF177507-3A53-48C2-915D-B32EFFD88E25}"/>
          </ac:spMkLst>
        </pc:spChg>
      </pc:sldChg>
      <pc:sldChg chg="modSp mod">
        <pc:chgData name="R Hazel" userId="2c047fd1-8cd2-46e0-8452-26fb5daeb0e3" providerId="ADAL" clId="{AE1D1FC2-3095-4088-B37B-E2F55EECB92C}" dt="2026-09-09T19:32:04.036" v="107" actId="1076"/>
        <pc:sldMkLst>
          <pc:docMk/>
          <pc:sldMk cId="661158885" sldId="272"/>
        </pc:sldMkLst>
        <pc:spChg chg="mod">
          <ac:chgData name="R Hazel" userId="2c047fd1-8cd2-46e0-8452-26fb5daeb0e3" providerId="ADAL" clId="{AE1D1FC2-3095-4088-B37B-E2F55EECB92C}" dt="2026-09-09T19:32:04.036" v="107" actId="1076"/>
          <ac:spMkLst>
            <pc:docMk/>
            <pc:sldMk cId="661158885" sldId="272"/>
            <ac:spMk id="2" creationId="{360B9F88-B8EB-4C99-8B95-18BCF9D73B34}"/>
          </ac:spMkLst>
        </pc:spChg>
      </pc:sldChg>
      <pc:sldChg chg="modSp mod">
        <pc:chgData name="R Hazel" userId="2c047fd1-8cd2-46e0-8452-26fb5daeb0e3" providerId="ADAL" clId="{AE1D1FC2-3095-4088-B37B-E2F55EECB92C}" dt="2026-09-09T19:32:09.098" v="109" actId="115"/>
        <pc:sldMkLst>
          <pc:docMk/>
          <pc:sldMk cId="3506421008" sldId="274"/>
        </pc:sldMkLst>
        <pc:spChg chg="mod">
          <ac:chgData name="R Hazel" userId="2c047fd1-8cd2-46e0-8452-26fb5daeb0e3" providerId="ADAL" clId="{AE1D1FC2-3095-4088-B37B-E2F55EECB92C}" dt="2026-09-09T19:32:09.098" v="109" actId="115"/>
          <ac:spMkLst>
            <pc:docMk/>
            <pc:sldMk cId="3506421008" sldId="274"/>
            <ac:spMk id="2" creationId="{408D243E-AF04-46EA-813C-54090A8FB431}"/>
          </ac:spMkLst>
        </pc:spChg>
      </pc:sldChg>
      <pc:sldChg chg="addSp delSp modSp mod">
        <pc:chgData name="R Hazel" userId="2c047fd1-8cd2-46e0-8452-26fb5daeb0e3" providerId="ADAL" clId="{AE1D1FC2-3095-4088-B37B-E2F55EECB92C}" dt="2026-09-13T15:11:49.913" v="1529" actId="20577"/>
        <pc:sldMkLst>
          <pc:docMk/>
          <pc:sldMk cId="1866799103" sldId="275"/>
        </pc:sldMkLst>
        <pc:spChg chg="mod">
          <ac:chgData name="R Hazel" userId="2c047fd1-8cd2-46e0-8452-26fb5daeb0e3" providerId="ADAL" clId="{AE1D1FC2-3095-4088-B37B-E2F55EECB92C}" dt="2026-09-09T19:55:12.223" v="1315" actId="1076"/>
          <ac:spMkLst>
            <pc:docMk/>
            <pc:sldMk cId="1866799103" sldId="275"/>
            <ac:spMk id="2" creationId="{408D243E-AF04-46EA-813C-54090A8FB431}"/>
          </ac:spMkLst>
        </pc:spChg>
        <pc:spChg chg="mod">
          <ac:chgData name="R Hazel" userId="2c047fd1-8cd2-46e0-8452-26fb5daeb0e3" providerId="ADAL" clId="{AE1D1FC2-3095-4088-B37B-E2F55EECB92C}" dt="2026-09-13T15:11:49.913" v="1529" actId="20577"/>
          <ac:spMkLst>
            <pc:docMk/>
            <pc:sldMk cId="1866799103" sldId="275"/>
            <ac:spMk id="3" creationId="{9FFCD3BB-5F58-4576-9865-CD71BE703036}"/>
          </ac:spMkLst>
        </pc:spChg>
        <pc:picChg chg="add mod">
          <ac:chgData name="R Hazel" userId="2c047fd1-8cd2-46e0-8452-26fb5daeb0e3" providerId="ADAL" clId="{AE1D1FC2-3095-4088-B37B-E2F55EECB92C}" dt="2026-09-09T19:43:04.728" v="710" actId="1076"/>
          <ac:picMkLst>
            <pc:docMk/>
            <pc:sldMk cId="1866799103" sldId="275"/>
            <ac:picMk id="6" creationId="{19FAA85E-BF9B-1D99-85A3-9818C962E6F5}"/>
          </ac:picMkLst>
        </pc:picChg>
        <pc:picChg chg="add mod">
          <ac:chgData name="R Hazel" userId="2c047fd1-8cd2-46e0-8452-26fb5daeb0e3" providerId="ADAL" clId="{AE1D1FC2-3095-4088-B37B-E2F55EECB92C}" dt="2026-09-09T19:38:22.251" v="618" actId="1076"/>
          <ac:picMkLst>
            <pc:docMk/>
            <pc:sldMk cId="1866799103" sldId="275"/>
            <ac:picMk id="9" creationId="{25D85BDA-4E89-7B44-7CD4-7B68D2033C6B}"/>
          </ac:picMkLst>
        </pc:picChg>
        <pc:picChg chg="mod">
          <ac:chgData name="R Hazel" userId="2c047fd1-8cd2-46e0-8452-26fb5daeb0e3" providerId="ADAL" clId="{AE1D1FC2-3095-4088-B37B-E2F55EECB92C}" dt="2026-09-09T19:42:47.983" v="701" actId="14100"/>
          <ac:picMkLst>
            <pc:docMk/>
            <pc:sldMk cId="1866799103" sldId="275"/>
            <ac:picMk id="10" creationId="{7246C2AF-C95E-4BD9-888D-6337EF993CAC}"/>
          </ac:picMkLst>
        </pc:picChg>
        <pc:picChg chg="mod">
          <ac:chgData name="R Hazel" userId="2c047fd1-8cd2-46e0-8452-26fb5daeb0e3" providerId="ADAL" clId="{AE1D1FC2-3095-4088-B37B-E2F55EECB92C}" dt="2026-09-09T19:42:53.868" v="704" actId="14100"/>
          <ac:picMkLst>
            <pc:docMk/>
            <pc:sldMk cId="1866799103" sldId="275"/>
            <ac:picMk id="12" creationId="{30FA9EC6-6784-44BB-9D0A-4D819172C40C}"/>
          </ac:picMkLst>
        </pc:picChg>
        <pc:picChg chg="mod">
          <ac:chgData name="R Hazel" userId="2c047fd1-8cd2-46e0-8452-26fb5daeb0e3" providerId="ADAL" clId="{AE1D1FC2-3095-4088-B37B-E2F55EECB92C}" dt="2026-09-09T19:41:24.737" v="697" actId="14100"/>
          <ac:picMkLst>
            <pc:docMk/>
            <pc:sldMk cId="1866799103" sldId="275"/>
            <ac:picMk id="14" creationId="{E3896E85-3482-409A-BE43-9FFDA384D91F}"/>
          </ac:picMkLst>
        </pc:picChg>
        <pc:picChg chg="mod">
          <ac:chgData name="R Hazel" userId="2c047fd1-8cd2-46e0-8452-26fb5daeb0e3" providerId="ADAL" clId="{AE1D1FC2-3095-4088-B37B-E2F55EECB92C}" dt="2026-09-09T19:41:20.321" v="695" actId="1076"/>
          <ac:picMkLst>
            <pc:docMk/>
            <pc:sldMk cId="1866799103" sldId="275"/>
            <ac:picMk id="16" creationId="{A4B3D468-A7B4-42AD-BD49-63DA66747A4A}"/>
          </ac:picMkLst>
        </pc:picChg>
        <pc:picChg chg="mod">
          <ac:chgData name="R Hazel" userId="2c047fd1-8cd2-46e0-8452-26fb5daeb0e3" providerId="ADAL" clId="{AE1D1FC2-3095-4088-B37B-E2F55EECB92C}" dt="2026-09-09T19:43:07.925" v="711" actId="1076"/>
          <ac:picMkLst>
            <pc:docMk/>
            <pc:sldMk cId="1866799103" sldId="275"/>
            <ac:picMk id="22" creationId="{A3A8A8DE-58DB-4AB5-ADD9-F2D812FFB961}"/>
          </ac:picMkLst>
        </pc:picChg>
      </pc:sldChg>
      <pc:sldChg chg="modSp mod ord">
        <pc:chgData name="R Hazel" userId="2c047fd1-8cd2-46e0-8452-26fb5daeb0e3" providerId="ADAL" clId="{AE1D1FC2-3095-4088-B37B-E2F55EECB92C}" dt="2026-09-09T19:30:24.197" v="85" actId="115"/>
        <pc:sldMkLst>
          <pc:docMk/>
          <pc:sldMk cId="1165993470" sldId="277"/>
        </pc:sldMkLst>
        <pc:spChg chg="mod">
          <ac:chgData name="R Hazel" userId="2c047fd1-8cd2-46e0-8452-26fb5daeb0e3" providerId="ADAL" clId="{AE1D1FC2-3095-4088-B37B-E2F55EECB92C}" dt="2026-09-09T19:30:24.197" v="85" actId="115"/>
          <ac:spMkLst>
            <pc:docMk/>
            <pc:sldMk cId="1165993470" sldId="277"/>
            <ac:spMk id="2" creationId="{00000000-0000-0000-0000-000000000000}"/>
          </ac:spMkLst>
        </pc:spChg>
      </pc:sldChg>
      <pc:sldChg chg="modSp mod">
        <pc:chgData name="R Hazel" userId="2c047fd1-8cd2-46e0-8452-26fb5daeb0e3" providerId="ADAL" clId="{AE1D1FC2-3095-4088-B37B-E2F55EECB92C}" dt="2026-09-09T19:29:58.557" v="80" actId="20577"/>
        <pc:sldMkLst>
          <pc:docMk/>
          <pc:sldMk cId="1648092000" sldId="279"/>
        </pc:sldMkLst>
        <pc:spChg chg="mod">
          <ac:chgData name="R Hazel" userId="2c047fd1-8cd2-46e0-8452-26fb5daeb0e3" providerId="ADAL" clId="{AE1D1FC2-3095-4088-B37B-E2F55EECB92C}" dt="2026-09-09T19:29:05.814" v="65" actId="1076"/>
          <ac:spMkLst>
            <pc:docMk/>
            <pc:sldMk cId="1648092000" sldId="279"/>
            <ac:spMk id="2" creationId="{BF0ABBD4-DAB9-4744-90D3-82EF31E2C614}"/>
          </ac:spMkLst>
        </pc:spChg>
        <pc:spChg chg="mod">
          <ac:chgData name="R Hazel" userId="2c047fd1-8cd2-46e0-8452-26fb5daeb0e3" providerId="ADAL" clId="{AE1D1FC2-3095-4088-B37B-E2F55EECB92C}" dt="2026-09-09T19:29:58.557" v="80" actId="20577"/>
          <ac:spMkLst>
            <pc:docMk/>
            <pc:sldMk cId="1648092000" sldId="279"/>
            <ac:spMk id="3" creationId="{85883415-E9E0-4574-B1EF-CAB188EE1FB6}"/>
          </ac:spMkLst>
        </pc:spChg>
      </pc:sldChg>
      <pc:sldChg chg="modSp mod">
        <pc:chgData name="R Hazel" userId="2c047fd1-8cd2-46e0-8452-26fb5daeb0e3" providerId="ADAL" clId="{AE1D1FC2-3095-4088-B37B-E2F55EECB92C}" dt="2026-09-09T19:30:56.954" v="94" actId="20577"/>
        <pc:sldMkLst>
          <pc:docMk/>
          <pc:sldMk cId="1653480298" sldId="280"/>
        </pc:sldMkLst>
        <pc:spChg chg="mod">
          <ac:chgData name="R Hazel" userId="2c047fd1-8cd2-46e0-8452-26fb5daeb0e3" providerId="ADAL" clId="{AE1D1FC2-3095-4088-B37B-E2F55EECB92C}" dt="2026-09-09T19:30:10.679" v="82" actId="113"/>
          <ac:spMkLst>
            <pc:docMk/>
            <pc:sldMk cId="1653480298" sldId="280"/>
            <ac:spMk id="2" creationId="{BF0ABBD4-DAB9-4744-90D3-82EF31E2C614}"/>
          </ac:spMkLst>
        </pc:spChg>
        <pc:spChg chg="mod">
          <ac:chgData name="R Hazel" userId="2c047fd1-8cd2-46e0-8452-26fb5daeb0e3" providerId="ADAL" clId="{AE1D1FC2-3095-4088-B37B-E2F55EECB92C}" dt="2026-09-09T19:30:56.954" v="94" actId="20577"/>
          <ac:spMkLst>
            <pc:docMk/>
            <pc:sldMk cId="1653480298" sldId="280"/>
            <ac:spMk id="3" creationId="{85883415-E9E0-4574-B1EF-CAB188EE1FB6}"/>
          </ac:spMkLst>
        </pc:spChg>
        <pc:spChg chg="mod">
          <ac:chgData name="R Hazel" userId="2c047fd1-8cd2-46e0-8452-26fb5daeb0e3" providerId="ADAL" clId="{AE1D1FC2-3095-4088-B37B-E2F55EECB92C}" dt="2026-09-09T19:30:39.381" v="91" actId="1076"/>
          <ac:spMkLst>
            <pc:docMk/>
            <pc:sldMk cId="1653480298" sldId="280"/>
            <ac:spMk id="4" creationId="{B739732D-2464-4ABA-AC3E-5CB55CD2CAA0}"/>
          </ac:spMkLst>
        </pc:spChg>
        <pc:spChg chg="mod">
          <ac:chgData name="R Hazel" userId="2c047fd1-8cd2-46e0-8452-26fb5daeb0e3" providerId="ADAL" clId="{AE1D1FC2-3095-4088-B37B-E2F55EECB92C}" dt="2026-09-09T19:30:42.195" v="92" actId="1076"/>
          <ac:spMkLst>
            <pc:docMk/>
            <pc:sldMk cId="1653480298" sldId="280"/>
            <ac:spMk id="5" creationId="{427FF021-1A72-4EA8-A8B8-1E004E3E48F1}"/>
          </ac:spMkLst>
        </pc:spChg>
        <pc:spChg chg="mod">
          <ac:chgData name="R Hazel" userId="2c047fd1-8cd2-46e0-8452-26fb5daeb0e3" providerId="ADAL" clId="{AE1D1FC2-3095-4088-B37B-E2F55EECB92C}" dt="2026-09-09T19:30:35.716" v="90" actId="1076"/>
          <ac:spMkLst>
            <pc:docMk/>
            <pc:sldMk cId="1653480298" sldId="280"/>
            <ac:spMk id="6" creationId="{B4CB6129-8BC8-41E2-A0D2-6BEC056DC894}"/>
          </ac:spMkLst>
        </pc:spChg>
      </pc:sldChg>
      <pc:sldChg chg="modSp mod">
        <pc:chgData name="R Hazel" userId="2c047fd1-8cd2-46e0-8452-26fb5daeb0e3" providerId="ADAL" clId="{AE1D1FC2-3095-4088-B37B-E2F55EECB92C}" dt="2026-09-09T19:32:19.162" v="111" actId="115"/>
        <pc:sldMkLst>
          <pc:docMk/>
          <pc:sldMk cId="1273302212" sldId="281"/>
        </pc:sldMkLst>
        <pc:spChg chg="mod">
          <ac:chgData name="R Hazel" userId="2c047fd1-8cd2-46e0-8452-26fb5daeb0e3" providerId="ADAL" clId="{AE1D1FC2-3095-4088-B37B-E2F55EECB92C}" dt="2026-09-09T19:32:19.162" v="111" actId="115"/>
          <ac:spMkLst>
            <pc:docMk/>
            <pc:sldMk cId="1273302212" sldId="281"/>
            <ac:spMk id="2" creationId="{F6A1DC44-DFFB-A299-1F48-858DB5A55DEE}"/>
          </ac:spMkLst>
        </pc:spChg>
      </pc:sldChg>
      <pc:sldChg chg="modSp mod">
        <pc:chgData name="R Hazel" userId="2c047fd1-8cd2-46e0-8452-26fb5daeb0e3" providerId="ADAL" clId="{AE1D1FC2-3095-4088-B37B-E2F55EECB92C}" dt="2026-09-09T19:32:23.829" v="113" actId="115"/>
        <pc:sldMkLst>
          <pc:docMk/>
          <pc:sldMk cId="641214779" sldId="282"/>
        </pc:sldMkLst>
        <pc:spChg chg="mod">
          <ac:chgData name="R Hazel" userId="2c047fd1-8cd2-46e0-8452-26fb5daeb0e3" providerId="ADAL" clId="{AE1D1FC2-3095-4088-B37B-E2F55EECB92C}" dt="2026-09-09T19:32:23.829" v="113" actId="115"/>
          <ac:spMkLst>
            <pc:docMk/>
            <pc:sldMk cId="641214779" sldId="282"/>
            <ac:spMk id="2" creationId="{872D596D-C73E-B81B-07CC-D6270493AD1C}"/>
          </ac:spMkLst>
        </pc:spChg>
      </pc:sldChg>
      <pc:sldChg chg="modSp mod">
        <pc:chgData name="R Hazel" userId="2c047fd1-8cd2-46e0-8452-26fb5daeb0e3" providerId="ADAL" clId="{AE1D1FC2-3095-4088-B37B-E2F55EECB92C}" dt="2026-09-09T19:32:30.646" v="115" actId="115"/>
        <pc:sldMkLst>
          <pc:docMk/>
          <pc:sldMk cId="2177642530" sldId="283"/>
        </pc:sldMkLst>
        <pc:spChg chg="mod">
          <ac:chgData name="R Hazel" userId="2c047fd1-8cd2-46e0-8452-26fb5daeb0e3" providerId="ADAL" clId="{AE1D1FC2-3095-4088-B37B-E2F55EECB92C}" dt="2026-09-09T19:32:30.646" v="115" actId="115"/>
          <ac:spMkLst>
            <pc:docMk/>
            <pc:sldMk cId="2177642530" sldId="283"/>
            <ac:spMk id="2" creationId="{B1C1D793-0F60-FA12-C6DC-B7EAA5E92F36}"/>
          </ac:spMkLst>
        </pc:spChg>
      </pc:sldChg>
      <pc:sldChg chg="addSp delSp modSp new mod setBg modAnim">
        <pc:chgData name="R Hazel" userId="2c047fd1-8cd2-46e0-8452-26fb5daeb0e3" providerId="ADAL" clId="{AE1D1FC2-3095-4088-B37B-E2F55EECB92C}" dt="2026-09-09T19:45:30.071" v="721" actId="1076"/>
        <pc:sldMkLst>
          <pc:docMk/>
          <pc:sldMk cId="1670347107" sldId="284"/>
        </pc:sldMkLst>
        <pc:spChg chg="add">
          <ac:chgData name="R Hazel" userId="2c047fd1-8cd2-46e0-8452-26fb5daeb0e3" providerId="ADAL" clId="{AE1D1FC2-3095-4088-B37B-E2F55EECB92C}" dt="2026-09-09T19:44:58.607" v="717" actId="26606"/>
          <ac:spMkLst>
            <pc:docMk/>
            <pc:sldMk cId="1670347107" sldId="284"/>
            <ac:spMk id="21" creationId="{03E8462A-FEBA-4848-81CC-3F8DA3E477BE}"/>
          </ac:spMkLst>
        </pc:spChg>
        <pc:spChg chg="add">
          <ac:chgData name="R Hazel" userId="2c047fd1-8cd2-46e0-8452-26fb5daeb0e3" providerId="ADAL" clId="{AE1D1FC2-3095-4088-B37B-E2F55EECB92C}" dt="2026-09-09T19:44:58.607" v="717" actId="26606"/>
          <ac:spMkLst>
            <pc:docMk/>
            <pc:sldMk cId="1670347107" sldId="284"/>
            <ac:spMk id="34" creationId="{7941F9B1-B01B-4A84-89D9-B169AEB4E456}"/>
          </ac:spMkLst>
        </pc:spChg>
        <pc:grpChg chg="add">
          <ac:chgData name="R Hazel" userId="2c047fd1-8cd2-46e0-8452-26fb5daeb0e3" providerId="ADAL" clId="{AE1D1FC2-3095-4088-B37B-E2F55EECB92C}" dt="2026-09-09T19:44:58.607" v="717" actId="26606"/>
          <ac:grpSpMkLst>
            <pc:docMk/>
            <pc:sldMk cId="1670347107" sldId="284"/>
            <ac:grpSpMk id="9" creationId="{609316A9-990D-4EC3-A671-70EE5C1493A4}"/>
          </ac:grpSpMkLst>
        </pc:grpChg>
        <pc:grpChg chg="add">
          <ac:chgData name="R Hazel" userId="2c047fd1-8cd2-46e0-8452-26fb5daeb0e3" providerId="ADAL" clId="{AE1D1FC2-3095-4088-B37B-E2F55EECB92C}" dt="2026-09-09T19:44:58.607" v="717" actId="26606"/>
          <ac:grpSpMkLst>
            <pc:docMk/>
            <pc:sldMk cId="1670347107" sldId="284"/>
            <ac:grpSpMk id="23" creationId="{2109F83F-40FE-4DB3-84CC-09FB3340D06D}"/>
          </ac:grpSpMkLst>
        </pc:grpChg>
        <pc:picChg chg="add mod">
          <ac:chgData name="R Hazel" userId="2c047fd1-8cd2-46e0-8452-26fb5daeb0e3" providerId="ADAL" clId="{AE1D1FC2-3095-4088-B37B-E2F55EECB92C}" dt="2026-09-09T19:45:30.071" v="721" actId="1076"/>
          <ac:picMkLst>
            <pc:docMk/>
            <pc:sldMk cId="1670347107" sldId="284"/>
            <ac:picMk id="4" creationId="{4943E00C-B4D9-5C89-09E2-67C7C4BECE8B}"/>
          </ac:picMkLst>
        </pc:picChg>
      </pc:sldChg>
      <pc:sldChg chg="addSp delSp modSp add mod ord">
        <pc:chgData name="R Hazel" userId="2c047fd1-8cd2-46e0-8452-26fb5daeb0e3" providerId="ADAL" clId="{AE1D1FC2-3095-4088-B37B-E2F55EECB92C}" dt="2026-09-13T15:24:01.179" v="1794" actId="1076"/>
        <pc:sldMkLst>
          <pc:docMk/>
          <pc:sldMk cId="975177569" sldId="285"/>
        </pc:sldMkLst>
        <pc:spChg chg="mod">
          <ac:chgData name="R Hazel" userId="2c047fd1-8cd2-46e0-8452-26fb5daeb0e3" providerId="ADAL" clId="{AE1D1FC2-3095-4088-B37B-E2F55EECB92C}" dt="2026-09-13T15:23:59.008" v="1793" actId="1076"/>
          <ac:spMkLst>
            <pc:docMk/>
            <pc:sldMk cId="975177569" sldId="285"/>
            <ac:spMk id="2" creationId="{FB924848-0EA9-F25F-2C92-D5CC456FED96}"/>
          </ac:spMkLst>
        </pc:spChg>
        <pc:spChg chg="mod">
          <ac:chgData name="R Hazel" userId="2c047fd1-8cd2-46e0-8452-26fb5daeb0e3" providerId="ADAL" clId="{AE1D1FC2-3095-4088-B37B-E2F55EECB92C}" dt="2026-09-13T15:24:01.179" v="1794" actId="1076"/>
          <ac:spMkLst>
            <pc:docMk/>
            <pc:sldMk cId="975177569" sldId="285"/>
            <ac:spMk id="3" creationId="{68665008-187A-5F6E-37CC-00BE2298A490}"/>
          </ac:spMkLst>
        </pc:spChg>
        <pc:picChg chg="add mod">
          <ac:chgData name="R Hazel" userId="2c047fd1-8cd2-46e0-8452-26fb5daeb0e3" providerId="ADAL" clId="{AE1D1FC2-3095-4088-B37B-E2F55EECB92C}" dt="2026-09-13T15:23:28.284" v="1706" actId="1076"/>
          <ac:picMkLst>
            <pc:docMk/>
            <pc:sldMk cId="975177569" sldId="285"/>
            <ac:picMk id="4" creationId="{6B283F37-A217-1686-BFD0-335D7FABBB2F}"/>
          </ac:picMkLst>
        </pc:picChg>
      </pc:sldChg>
      <pc:sldChg chg="addSp delSp modSp add mod ord">
        <pc:chgData name="R Hazel" userId="2c047fd1-8cd2-46e0-8452-26fb5daeb0e3" providerId="ADAL" clId="{AE1D1FC2-3095-4088-B37B-E2F55EECB92C}" dt="2026-09-13T15:32:04.062" v="1808" actId="20577"/>
        <pc:sldMkLst>
          <pc:docMk/>
          <pc:sldMk cId="3043006120" sldId="286"/>
        </pc:sldMkLst>
        <pc:spChg chg="mod">
          <ac:chgData name="R Hazel" userId="2c047fd1-8cd2-46e0-8452-26fb5daeb0e3" providerId="ADAL" clId="{AE1D1FC2-3095-4088-B37B-E2F55EECB92C}" dt="2026-09-13T15:15:56.028" v="1668" actId="1076"/>
          <ac:spMkLst>
            <pc:docMk/>
            <pc:sldMk cId="3043006120" sldId="286"/>
            <ac:spMk id="2" creationId="{A918677D-4AFC-A894-6932-C0624C849968}"/>
          </ac:spMkLst>
        </pc:spChg>
        <pc:spChg chg="mod">
          <ac:chgData name="R Hazel" userId="2c047fd1-8cd2-46e0-8452-26fb5daeb0e3" providerId="ADAL" clId="{AE1D1FC2-3095-4088-B37B-E2F55EECB92C}" dt="2026-09-13T15:32:04.062" v="1808" actId="20577"/>
          <ac:spMkLst>
            <pc:docMk/>
            <pc:sldMk cId="3043006120" sldId="286"/>
            <ac:spMk id="3" creationId="{CD27D532-694F-4C6C-4D5A-A111D89A9778}"/>
          </ac:spMkLst>
        </pc:spChg>
        <pc:spChg chg="add mod">
          <ac:chgData name="R Hazel" userId="2c047fd1-8cd2-46e0-8452-26fb5daeb0e3" providerId="ADAL" clId="{AE1D1FC2-3095-4088-B37B-E2F55EECB92C}" dt="2026-09-13T15:19:38.932" v="1692" actId="34135"/>
          <ac:spMkLst>
            <pc:docMk/>
            <pc:sldMk cId="3043006120" sldId="286"/>
            <ac:spMk id="11" creationId="{87F563B5-B543-AE6E-BF8E-9BDB46AD3772}"/>
          </ac:spMkLst>
        </pc:spChg>
        <pc:picChg chg="add mod">
          <ac:chgData name="R Hazel" userId="2c047fd1-8cd2-46e0-8452-26fb5daeb0e3" providerId="ADAL" clId="{AE1D1FC2-3095-4088-B37B-E2F55EECB92C}" dt="2026-09-13T15:19:43.451" v="1693" actId="1076"/>
          <ac:picMkLst>
            <pc:docMk/>
            <pc:sldMk cId="3043006120" sldId="286"/>
            <ac:picMk id="4" creationId="{3779D4E4-E5C7-E221-7230-C491ED81BF79}"/>
          </ac:picMkLst>
        </pc:picChg>
        <pc:picChg chg="add mod">
          <ac:chgData name="R Hazel" userId="2c047fd1-8cd2-46e0-8452-26fb5daeb0e3" providerId="ADAL" clId="{AE1D1FC2-3095-4088-B37B-E2F55EECB92C}" dt="2026-09-13T15:16:41.859" v="1673" actId="14100"/>
          <ac:picMkLst>
            <pc:docMk/>
            <pc:sldMk cId="3043006120" sldId="286"/>
            <ac:picMk id="5" creationId="{44A5B5D9-A620-5295-60A0-9D96DFD44363}"/>
          </ac:picMkLst>
        </pc:picChg>
        <pc:picChg chg="del">
          <ac:chgData name="R Hazel" userId="2c047fd1-8cd2-46e0-8452-26fb5daeb0e3" providerId="ADAL" clId="{AE1D1FC2-3095-4088-B37B-E2F55EECB92C}" dt="2026-09-13T15:15:00.576" v="1659" actId="478"/>
          <ac:picMkLst>
            <pc:docMk/>
            <pc:sldMk cId="3043006120" sldId="286"/>
            <ac:picMk id="6" creationId="{948C0677-9C9F-BF09-B711-F60885B5AE8A}"/>
          </ac:picMkLst>
        </pc:picChg>
        <pc:picChg chg="add mod">
          <ac:chgData name="R Hazel" userId="2c047fd1-8cd2-46e0-8452-26fb5daeb0e3" providerId="ADAL" clId="{AE1D1FC2-3095-4088-B37B-E2F55EECB92C}" dt="2026-09-13T15:19:09.244" v="1687" actId="1076"/>
          <ac:picMkLst>
            <pc:docMk/>
            <pc:sldMk cId="3043006120" sldId="286"/>
            <ac:picMk id="8" creationId="{7254DC16-4A2A-3F74-445C-5AB1FB52B74E}"/>
          </ac:picMkLst>
        </pc:picChg>
        <pc:picChg chg="del">
          <ac:chgData name="R Hazel" userId="2c047fd1-8cd2-46e0-8452-26fb5daeb0e3" providerId="ADAL" clId="{AE1D1FC2-3095-4088-B37B-E2F55EECB92C}" dt="2026-09-13T15:15:38.637" v="1663" actId="478"/>
          <ac:picMkLst>
            <pc:docMk/>
            <pc:sldMk cId="3043006120" sldId="286"/>
            <ac:picMk id="9" creationId="{EBDF99A8-4F78-6D30-48AC-27FDF1BE8471}"/>
          </ac:picMkLst>
        </pc:picChg>
        <pc:picChg chg="del">
          <ac:chgData name="R Hazel" userId="2c047fd1-8cd2-46e0-8452-26fb5daeb0e3" providerId="ADAL" clId="{AE1D1FC2-3095-4088-B37B-E2F55EECB92C}" dt="2026-09-13T15:14:57.030" v="1655" actId="478"/>
          <ac:picMkLst>
            <pc:docMk/>
            <pc:sldMk cId="3043006120" sldId="286"/>
            <ac:picMk id="10" creationId="{D0E16936-3968-B6A1-B939-E70CEB784EF7}"/>
          </ac:picMkLst>
        </pc:picChg>
        <pc:picChg chg="del">
          <ac:chgData name="R Hazel" userId="2c047fd1-8cd2-46e0-8452-26fb5daeb0e3" providerId="ADAL" clId="{AE1D1FC2-3095-4088-B37B-E2F55EECB92C}" dt="2026-09-13T15:14:57.598" v="1656" actId="478"/>
          <ac:picMkLst>
            <pc:docMk/>
            <pc:sldMk cId="3043006120" sldId="286"/>
            <ac:picMk id="12" creationId="{4284E3DF-32C6-A722-83BA-BB45CDA33ED2}"/>
          </ac:picMkLst>
        </pc:picChg>
        <pc:picChg chg="del">
          <ac:chgData name="R Hazel" userId="2c047fd1-8cd2-46e0-8452-26fb5daeb0e3" providerId="ADAL" clId="{AE1D1FC2-3095-4088-B37B-E2F55EECB92C}" dt="2026-09-13T15:14:58.623" v="1658" actId="478"/>
          <ac:picMkLst>
            <pc:docMk/>
            <pc:sldMk cId="3043006120" sldId="286"/>
            <ac:picMk id="14" creationId="{D64FC49C-03D6-689C-6E54-3296B94E445C}"/>
          </ac:picMkLst>
        </pc:picChg>
        <pc:picChg chg="del">
          <ac:chgData name="R Hazel" userId="2c047fd1-8cd2-46e0-8452-26fb5daeb0e3" providerId="ADAL" clId="{AE1D1FC2-3095-4088-B37B-E2F55EECB92C}" dt="2026-09-13T15:14:58.158" v="1657" actId="478"/>
          <ac:picMkLst>
            <pc:docMk/>
            <pc:sldMk cId="3043006120" sldId="286"/>
            <ac:picMk id="16" creationId="{55D295C0-69CE-7F5B-5745-85B5D9804183}"/>
          </ac:picMkLst>
        </pc:picChg>
        <pc:picChg chg="del">
          <ac:chgData name="R Hazel" userId="2c047fd1-8cd2-46e0-8452-26fb5daeb0e3" providerId="ADAL" clId="{AE1D1FC2-3095-4088-B37B-E2F55EECB92C}" dt="2026-09-13T15:14:56.207" v="1654" actId="478"/>
          <ac:picMkLst>
            <pc:docMk/>
            <pc:sldMk cId="3043006120" sldId="286"/>
            <ac:picMk id="22" creationId="{7F4C52BC-1A7E-52BF-2E55-C68B249A72B9}"/>
          </ac:picMkLst>
        </pc:picChg>
      </pc:sldChg>
      <pc:sldChg chg="addSp modSp new mod setBg modAnim">
        <pc:chgData name="R Hazel" userId="2c047fd1-8cd2-46e0-8452-26fb5daeb0e3" providerId="ADAL" clId="{AE1D1FC2-3095-4088-B37B-E2F55EECB92C}" dt="2026-09-13T15:22:48.674" v="1700" actId="1076"/>
        <pc:sldMkLst>
          <pc:docMk/>
          <pc:sldMk cId="919096892" sldId="287"/>
        </pc:sldMkLst>
        <pc:spChg chg="add">
          <ac:chgData name="R Hazel" userId="2c047fd1-8cd2-46e0-8452-26fb5daeb0e3" providerId="ADAL" clId="{AE1D1FC2-3095-4088-B37B-E2F55EECB92C}" dt="2026-09-13T15:22:39.403" v="1695" actId="26606"/>
          <ac:spMkLst>
            <pc:docMk/>
            <pc:sldMk cId="919096892" sldId="287"/>
            <ac:spMk id="7" creationId="{03E8462A-FEBA-4848-81CC-3F8DA3E477BE}"/>
          </ac:spMkLst>
        </pc:spChg>
        <pc:spChg chg="add">
          <ac:chgData name="R Hazel" userId="2c047fd1-8cd2-46e0-8452-26fb5daeb0e3" providerId="ADAL" clId="{AE1D1FC2-3095-4088-B37B-E2F55EECB92C}" dt="2026-09-13T15:22:39.403" v="1695" actId="26606"/>
          <ac:spMkLst>
            <pc:docMk/>
            <pc:sldMk cId="919096892" sldId="287"/>
            <ac:spMk id="20" creationId="{7941F9B1-B01B-4A84-89D9-B169AEB4E456}"/>
          </ac:spMkLst>
        </pc:spChg>
        <pc:grpChg chg="add">
          <ac:chgData name="R Hazel" userId="2c047fd1-8cd2-46e0-8452-26fb5daeb0e3" providerId="ADAL" clId="{AE1D1FC2-3095-4088-B37B-E2F55EECB92C}" dt="2026-09-13T15:22:39.403" v="1695" actId="26606"/>
          <ac:grpSpMkLst>
            <pc:docMk/>
            <pc:sldMk cId="919096892" sldId="287"/>
            <ac:grpSpMk id="9" creationId="{2109F83F-40FE-4DB3-84CC-09FB3340D06D}"/>
          </ac:grpSpMkLst>
        </pc:grpChg>
        <pc:picChg chg="add mod">
          <ac:chgData name="R Hazel" userId="2c047fd1-8cd2-46e0-8452-26fb5daeb0e3" providerId="ADAL" clId="{AE1D1FC2-3095-4088-B37B-E2F55EECB92C}" dt="2026-09-13T15:22:48.674" v="1700" actId="1076"/>
          <ac:picMkLst>
            <pc:docMk/>
            <pc:sldMk cId="919096892" sldId="287"/>
            <ac:picMk id="2" creationId="{907EC0C2-E5F7-B0E2-B8BA-6338A287A10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36473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8AD66-01B4-46A2-AD62-E70D84D14EE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36473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04099-BDCD-4E7A-BD14-26B1A4E2AF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40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35450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37200" y="0"/>
            <a:ext cx="4235450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3DEC0-A480-4362-9DDE-5ACB2F88BD70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70200" y="841375"/>
            <a:ext cx="4033838" cy="2268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77900" y="3236913"/>
            <a:ext cx="7818438" cy="26479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388100"/>
            <a:ext cx="4235450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37200" y="6388100"/>
            <a:ext cx="4235450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B0294-EC1C-4BB5-B0CD-BA916CF4F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21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8B0294-EC1C-4BB5-B0CD-BA916CF4F9A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61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8B0294-EC1C-4BB5-B0CD-BA916CF4F9A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918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8B0294-EC1C-4BB5-B0CD-BA916CF4F9A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872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3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430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669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879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16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21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47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54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377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595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1869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087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5199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7694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60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55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DAA31-3AFF-491E-8579-1EECC461C7CD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9EA3B71-43B6-4306-AE9C-724C67432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58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mp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4" Type="http://schemas.openxmlformats.org/officeDocument/2006/relationships/image" Target="../media/image13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S1OZJHbM90?start=138&amp;feature=oemb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24sqgVgwBOg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1520" y="471391"/>
            <a:ext cx="7920790" cy="1646302"/>
          </a:xfrm>
        </p:spPr>
        <p:txBody>
          <a:bodyPr/>
          <a:lstStyle/>
          <a:p>
            <a:pPr algn="l"/>
            <a:r>
              <a:rPr lang="en-GB" sz="6600" dirty="0"/>
              <a:t>Welcome to Year 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37" t="18839" r="67636" b="23840"/>
          <a:stretch/>
        </p:blipFill>
        <p:spPr>
          <a:xfrm>
            <a:off x="4279530" y="2416554"/>
            <a:ext cx="2976013" cy="301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06BC8-32C2-430D-90D1-9A8708BF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846287" cy="1320800"/>
          </a:xfrm>
        </p:spPr>
        <p:txBody>
          <a:bodyPr>
            <a:normAutofit/>
          </a:bodyPr>
          <a:lstStyle/>
          <a:p>
            <a:r>
              <a:rPr lang="en-GB" sz="4000" dirty="0"/>
              <a:t>What will you discover about Year 5 during this meeting?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5ED2A-6BAE-406E-AEE2-8E7EA5B5E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67627"/>
            <a:ext cx="8596668" cy="3880773"/>
          </a:xfrm>
        </p:spPr>
        <p:txBody>
          <a:bodyPr>
            <a:normAutofit/>
          </a:bodyPr>
          <a:lstStyle/>
          <a:p>
            <a:r>
              <a:rPr lang="en-GB" sz="3200" dirty="0"/>
              <a:t>Meet the team</a:t>
            </a:r>
          </a:p>
          <a:p>
            <a:r>
              <a:rPr lang="en-GB" sz="3200" dirty="0"/>
              <a:t>Daily timetable</a:t>
            </a:r>
          </a:p>
          <a:p>
            <a:r>
              <a:rPr lang="en-GB" sz="3200" dirty="0"/>
              <a:t>Curriculum</a:t>
            </a:r>
          </a:p>
          <a:p>
            <a:r>
              <a:rPr lang="en-GB" sz="3200" dirty="0"/>
              <a:t>Trips and visits</a:t>
            </a:r>
          </a:p>
          <a:p>
            <a:r>
              <a:rPr lang="en-GB" sz="3200" dirty="0"/>
              <a:t>Inclusion</a:t>
            </a:r>
          </a:p>
        </p:txBody>
      </p:sp>
    </p:spTree>
    <p:extLst>
      <p:ext uri="{BB962C8B-B14F-4D97-AF65-F5344CB8AC3E}">
        <p14:creationId xmlns:p14="http://schemas.microsoft.com/office/powerpoint/2010/main" val="410283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3ED32-5C95-4E92-8D88-15F9E750C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294" y="300054"/>
            <a:ext cx="4976706" cy="744220"/>
          </a:xfrm>
        </p:spPr>
        <p:txBody>
          <a:bodyPr>
            <a:normAutofit/>
          </a:bodyPr>
          <a:lstStyle/>
          <a:p>
            <a:r>
              <a:rPr lang="en-GB" u="sng" dirty="0"/>
              <a:t>Meet the team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171C22-6012-4FA6-901F-723888085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5" y="1331094"/>
            <a:ext cx="9543076" cy="4854742"/>
          </a:xfrm>
        </p:spPr>
        <p:txBody>
          <a:bodyPr anchor="t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Mrs. Hazel – Class Teacher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Mr Stead – Class Teacher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Mrs Le Chevalier – Class Teacher (English and Maths)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Mrs. Wilson – Teaching Assistant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Mr Alcock - 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1264147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ABBD4-DAB9-4744-90D3-82EF31E2C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88758"/>
            <a:ext cx="8596668" cy="1320800"/>
          </a:xfrm>
        </p:spPr>
        <p:txBody>
          <a:bodyPr/>
          <a:lstStyle/>
          <a:p>
            <a:r>
              <a:rPr lang="en-GB" b="1" u="sng" dirty="0" err="1"/>
              <a:t>Gorsemoor</a:t>
            </a:r>
            <a:r>
              <a:rPr lang="en-GB" b="1" u="sng" dirty="0"/>
              <a:t>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83415-E9E0-4574-B1EF-CAB188EE1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51728"/>
            <a:ext cx="8819592" cy="4960313"/>
          </a:xfrm>
        </p:spPr>
        <p:txBody>
          <a:bodyPr>
            <a:normAutofit fontScale="92500" lnSpcReduction="20000"/>
          </a:bodyPr>
          <a:lstStyle/>
          <a:p>
            <a:r>
              <a:rPr lang="en-GB" sz="2000" u="sng" dirty="0"/>
              <a:t>Start of the day</a:t>
            </a:r>
          </a:p>
          <a:p>
            <a:pPr lvl="1"/>
            <a:r>
              <a:rPr lang="en-GB" sz="1800" dirty="0"/>
              <a:t>The gates will open at 8:40am and will close at 8:55am. If you arrive once the gate is closed, please bring your child into school through the front office and sign them in using the automated system.</a:t>
            </a:r>
          </a:p>
          <a:p>
            <a:r>
              <a:rPr lang="en-GB" sz="2000" u="sng" dirty="0"/>
              <a:t>End of the day</a:t>
            </a:r>
          </a:p>
          <a:p>
            <a:pPr lvl="1"/>
            <a:r>
              <a:rPr lang="en-GB" sz="1800" dirty="0"/>
              <a:t>Gates will open at 3:20pm. You will be allowed on to the playground at 3:30pm and follow the one-way system to collect your child. </a:t>
            </a:r>
          </a:p>
          <a:p>
            <a:pPr lvl="1"/>
            <a:r>
              <a:rPr lang="en-GB" sz="1800" dirty="0"/>
              <a:t>We will bring children up to the office at 3:40pm if they have not been collected.</a:t>
            </a:r>
          </a:p>
          <a:p>
            <a:pPr lvl="1"/>
            <a:r>
              <a:rPr lang="en-GB" sz="1800" dirty="0"/>
              <a:t>If you need to make a late change to your collection arrangements, please let the class teacher know as well as the office.</a:t>
            </a:r>
          </a:p>
          <a:p>
            <a:pPr lvl="1"/>
            <a:r>
              <a:rPr lang="en-GB" sz="1800" dirty="0"/>
              <a:t>If someone different will be collecting your child, please contact the office.</a:t>
            </a:r>
          </a:p>
          <a:p>
            <a:r>
              <a:rPr lang="en-GB" sz="2000" u="sng" dirty="0"/>
              <a:t>Walkers</a:t>
            </a:r>
          </a:p>
          <a:p>
            <a:pPr lvl="1"/>
            <a:r>
              <a:rPr lang="en-GB" sz="1800" dirty="0"/>
              <a:t>From Year 5, children can walk home with permission from their parents/carers.</a:t>
            </a:r>
          </a:p>
          <a:p>
            <a:pPr lvl="1"/>
            <a:r>
              <a:rPr lang="en-GB" sz="1800" dirty="0"/>
              <a:t>We already have a lot of children walking in Year 5.</a:t>
            </a:r>
          </a:p>
          <a:p>
            <a:pPr lvl="1"/>
            <a:r>
              <a:rPr lang="en-GB" sz="1800" dirty="0"/>
              <a:t>If you would like your child to begin walking home later in the year, the Google Form can still be filled out to give permission.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092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ABBD4-DAB9-4744-90D3-82EF31E2C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err="1"/>
              <a:t>Gorsemoor</a:t>
            </a:r>
            <a:r>
              <a:rPr lang="en-GB" b="1" u="sng" dirty="0"/>
              <a:t> Expectations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39732D-2464-4ABA-AC3E-5CB55CD2C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4" y="1989867"/>
            <a:ext cx="4185623" cy="576262"/>
          </a:xfrm>
        </p:spPr>
        <p:txBody>
          <a:bodyPr/>
          <a:lstStyle/>
          <a:p>
            <a:r>
              <a:rPr lang="en-GB" b="1" u="sng" dirty="0"/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83415-E9E0-4574-B1EF-CAB188EE1FB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/>
              <a:t>Burgundy jumper or cardigan</a:t>
            </a:r>
          </a:p>
          <a:p>
            <a:pPr lvl="1"/>
            <a:r>
              <a:rPr lang="en-GB" dirty="0"/>
              <a:t>White polo shirt or open collared shirt</a:t>
            </a:r>
          </a:p>
          <a:p>
            <a:pPr lvl="1"/>
            <a:r>
              <a:rPr lang="en-GB" dirty="0"/>
              <a:t>Grey trousers or skirt</a:t>
            </a:r>
          </a:p>
          <a:p>
            <a:pPr lvl="1"/>
            <a:r>
              <a:rPr lang="en-GB" dirty="0"/>
              <a:t>Grey Socks or tights</a:t>
            </a:r>
          </a:p>
          <a:p>
            <a:pPr lvl="1"/>
            <a:r>
              <a:rPr lang="en-GB" dirty="0"/>
              <a:t>Black school shoes (trainers and heeled shoes are not allowed)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7FF021-1A72-4EA8-A8B8-1E004E3E48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237826" y="1989867"/>
            <a:ext cx="4185618" cy="576262"/>
          </a:xfrm>
        </p:spPr>
        <p:txBody>
          <a:bodyPr/>
          <a:lstStyle/>
          <a:p>
            <a:r>
              <a:rPr lang="en-GB" b="1" u="sng" dirty="0"/>
              <a:t>PE Kit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CB6129-8BC8-41E2-A0D2-6BEC056DC8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315399" y="2737245"/>
            <a:ext cx="4185617" cy="3304117"/>
          </a:xfrm>
        </p:spPr>
        <p:txBody>
          <a:bodyPr>
            <a:normAutofit/>
          </a:bodyPr>
          <a:lstStyle/>
          <a:p>
            <a:pPr lvl="1"/>
            <a:r>
              <a:rPr lang="en-GB" dirty="0"/>
              <a:t>Trainers with a grip sole</a:t>
            </a:r>
          </a:p>
          <a:p>
            <a:pPr lvl="1"/>
            <a:r>
              <a:rPr lang="en-GB" dirty="0"/>
              <a:t>White t-shirt</a:t>
            </a:r>
          </a:p>
          <a:p>
            <a:pPr lvl="1"/>
            <a:r>
              <a:rPr lang="en-GB" dirty="0"/>
              <a:t>Burgundy shorts</a:t>
            </a:r>
          </a:p>
          <a:p>
            <a:pPr lvl="1"/>
            <a:r>
              <a:rPr lang="en-GB" dirty="0"/>
              <a:t>Black tracksuit bottoms</a:t>
            </a:r>
          </a:p>
          <a:p>
            <a:pPr lvl="1"/>
            <a:r>
              <a:rPr lang="en-GB" dirty="0"/>
              <a:t>Black tracksuit jacket or jumper</a:t>
            </a:r>
          </a:p>
        </p:txBody>
      </p:sp>
    </p:spTree>
    <p:extLst>
      <p:ext uri="{BB962C8B-B14F-4D97-AF65-F5344CB8AC3E}">
        <p14:creationId xmlns:p14="http://schemas.microsoft.com/office/powerpoint/2010/main" val="1653480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 Kit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7998" y="609600"/>
            <a:ext cx="3170459" cy="30307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47705"/>
          <a:stretch/>
        </p:blipFill>
        <p:spPr>
          <a:xfrm>
            <a:off x="1945533" y="4197531"/>
            <a:ext cx="3691390" cy="19304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607" y="791028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7361" y="3115581"/>
            <a:ext cx="2225615" cy="283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93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433A9-95B7-4F9F-9A98-0913B2D09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197" y="272716"/>
            <a:ext cx="8596668" cy="660400"/>
          </a:xfrm>
        </p:spPr>
        <p:txBody>
          <a:bodyPr/>
          <a:lstStyle/>
          <a:p>
            <a:r>
              <a:rPr lang="en-GB" b="1" u="sng" dirty="0"/>
              <a:t>Class Timetable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594BEC-49F3-5D27-204F-7A5F265E6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70" y="933116"/>
            <a:ext cx="10139660" cy="571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125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6DDB3-1605-4694-930A-FF4B298F4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29640"/>
          </a:xfrm>
        </p:spPr>
        <p:txBody>
          <a:bodyPr/>
          <a:lstStyle/>
          <a:p>
            <a:r>
              <a:rPr lang="en-GB" b="1" u="sng" dirty="0"/>
              <a:t>Key days through the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77507-3A53-48C2-915D-B32EFFD88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88613"/>
            <a:ext cx="9236687" cy="463947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Wednesdays – Coach-led PE for indoor and outdoor sessions. Children to come to school in their PE kit. </a:t>
            </a:r>
          </a:p>
          <a:p>
            <a:r>
              <a:rPr lang="en-GB" sz="2400" dirty="0"/>
              <a:t>Preferably earrings need to be removed prior to PE sessions. In some circumstances they can be covered by tape, but this must be done at home before coming to school.</a:t>
            </a:r>
          </a:p>
          <a:p>
            <a:r>
              <a:rPr lang="en-GB" sz="2400" dirty="0"/>
              <a:t>Wednesdays – Spelling quiz to be completed and new spellings given out.</a:t>
            </a:r>
          </a:p>
          <a:p>
            <a:r>
              <a:rPr lang="en-GB" sz="2400" dirty="0"/>
              <a:t>Wednesdays – Home reading books will be changed </a:t>
            </a:r>
          </a:p>
          <a:p>
            <a:r>
              <a:rPr lang="en-GB" sz="2400" dirty="0"/>
              <a:t>Fridays - reading diaries will be stamped and house points for those children who read 3+ times will be added onto Class Dojo.</a:t>
            </a:r>
          </a:p>
        </p:txBody>
      </p:sp>
    </p:spTree>
    <p:extLst>
      <p:ext uri="{BB962C8B-B14F-4D97-AF65-F5344CB8AC3E}">
        <p14:creationId xmlns:p14="http://schemas.microsoft.com/office/powerpoint/2010/main" val="1789276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B9F88-B8EB-4C99-8B95-18BCF9D73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085" y="207035"/>
            <a:ext cx="8596668" cy="702574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Curriculum in Year 5 – Reading Journey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8723FC-06BF-CB54-8141-9C9E5FF23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265" y="909609"/>
            <a:ext cx="10451469" cy="588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58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D243E-AF04-46EA-813C-54090A8FB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Reading at Home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4D260B-03E6-4060-841B-F8A8979F9B51}"/>
              </a:ext>
            </a:extLst>
          </p:cNvPr>
          <p:cNvSpPr txBox="1"/>
          <p:nvPr/>
        </p:nvSpPr>
        <p:spPr>
          <a:xfrm>
            <a:off x="540988" y="1663867"/>
            <a:ext cx="70922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Children are encouraged to read daily at home.  We know that regular reading has a huge impact on academic progress across all subjects.</a:t>
            </a:r>
          </a:p>
          <a:p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B5FBA-C190-BCCA-88D5-742CEE768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Pupils will be given a reading book matched to their reading level according to the National Book Bands.  Teachers regularly assess pupils against these bands and aim to move them up to bands accordingly.</a:t>
            </a:r>
          </a:p>
          <a:p>
            <a:r>
              <a:rPr lang="en-GB" dirty="0"/>
              <a:t>Pupils will progress through the colours at their own pace.  Understanding what they are reading is as important as the fluency, especially once pupils reach brown band and above. </a:t>
            </a:r>
          </a:p>
          <a:p>
            <a:r>
              <a:rPr lang="en-GB" dirty="0"/>
              <a:t>Reading for pleasure is encouraged!  This could be magazines, high-quality online reading material, audiobooks or being read to.  This can be logged in reading diaries as well.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Belleville Primary School, London - Reading">
            <a:extLst>
              <a:ext uri="{FF2B5EF4-FFF2-40B4-BE49-F238E27FC236}">
                <a16:creationId xmlns:a16="http://schemas.microsoft.com/office/drawing/2014/main" id="{51D0CB97-C30C-8796-E9A1-A240AD2C3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4051" y="540336"/>
            <a:ext cx="2340619" cy="207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421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20BE8-79C3-FE0E-6EF7-B81799122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1DC44-DFFB-A299-1F48-858DB5A55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Reading Diaries</a:t>
            </a:r>
          </a:p>
        </p:txBody>
      </p:sp>
      <p:pic>
        <p:nvPicPr>
          <p:cNvPr id="1026" name="Picture 2" descr="Buy A5 Reading Diary (36 pages) 30pk | TTS">
            <a:extLst>
              <a:ext uri="{FF2B5EF4-FFF2-40B4-BE49-F238E27FC236}">
                <a16:creationId xmlns:a16="http://schemas.microsoft.com/office/drawing/2014/main" id="{73D27DB3-B9A3-2D19-66CF-AC7552748A8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29" y="1270000"/>
            <a:ext cx="3881437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CD5CE3-CE8E-D9B5-5B88-674E4EC4501B}"/>
              </a:ext>
            </a:extLst>
          </p:cNvPr>
          <p:cNvSpPr txBox="1"/>
          <p:nvPr/>
        </p:nvSpPr>
        <p:spPr>
          <a:xfrm>
            <a:off x="540988" y="1663867"/>
            <a:ext cx="709224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Children are encouraged to read daily at home.  We know that regular reading has a huge impact on academic progress across all subjects.</a:t>
            </a:r>
          </a:p>
          <a:p>
            <a:endParaRPr lang="en-GB" sz="2000" dirty="0"/>
          </a:p>
          <a:p>
            <a:r>
              <a:rPr lang="en-GB" sz="2000" dirty="0"/>
              <a:t>Children will be given a new reading diary this year.  They need to log when they have read at home at least 3x a week.  Older children can do this themselves, but we ask that parents still check in with the reading diaries and sign them regularly.</a:t>
            </a:r>
          </a:p>
          <a:p>
            <a:endParaRPr lang="en-GB" sz="2000" dirty="0"/>
          </a:p>
          <a:p>
            <a:r>
              <a:rPr lang="en-GB" sz="2000" dirty="0"/>
              <a:t>These will be checked by class teachers weekly and stamped.  Children earn a house point for 3 entries per week.  The reading diaries also provide opportunities for parent – school communication about reading so please feel free to write in them alongside your child.</a:t>
            </a:r>
          </a:p>
        </p:txBody>
      </p:sp>
    </p:spTree>
    <p:extLst>
      <p:ext uri="{BB962C8B-B14F-4D97-AF65-F5344CB8AC3E}">
        <p14:creationId xmlns:p14="http://schemas.microsoft.com/office/powerpoint/2010/main" val="1273302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1AEDD-BD8F-3FCC-8F3A-4D1B68AE5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D596D-C73E-B81B-07CC-D6270493A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School Library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262EF-2FCA-55FA-F7C3-4C43B0391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All pupils access our school library at least once per week.</a:t>
            </a:r>
          </a:p>
          <a:p>
            <a:r>
              <a:rPr lang="en-GB" sz="2400" dirty="0"/>
              <a:t>Pupils use the space to read for pleasure and also take part in group story times and activities.</a:t>
            </a:r>
          </a:p>
          <a:p>
            <a:r>
              <a:rPr lang="en-GB" sz="2400" dirty="0"/>
              <a:t>Pupils in Year 3 and above have their own library card and can borrow 1 book from the school library.  Class librarians help pupils to borrow and return these books during their library slot every 2 weeks.  Please can they be kept in school bags so they are available to read from during daily ERIC(everybody reads in class) time.</a:t>
            </a:r>
          </a:p>
        </p:txBody>
      </p:sp>
    </p:spTree>
    <p:extLst>
      <p:ext uri="{BB962C8B-B14F-4D97-AF65-F5344CB8AC3E}">
        <p14:creationId xmlns:p14="http://schemas.microsoft.com/office/powerpoint/2010/main" val="641214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38174-65E4-6BD0-F24C-09BE66180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1D793-0F60-FA12-C6DC-B7EAA5E92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440" y="167813"/>
            <a:ext cx="8596668" cy="1320800"/>
          </a:xfrm>
        </p:spPr>
        <p:txBody>
          <a:bodyPr/>
          <a:lstStyle/>
          <a:p>
            <a:pPr algn="ctr"/>
            <a:r>
              <a:rPr lang="en-GB" b="1" u="sng" dirty="0"/>
              <a:t>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B3632-042F-F002-2981-1A557389B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545" y="1247982"/>
            <a:ext cx="9653782" cy="3880773"/>
          </a:xfrm>
        </p:spPr>
        <p:txBody>
          <a:bodyPr>
            <a:noAutofit/>
          </a:bodyPr>
          <a:lstStyle/>
          <a:p>
            <a:r>
              <a:rPr lang="en-GB" sz="2200" dirty="0"/>
              <a:t>We are launching a whole school focus on mastering fundamental letter formation skills and improving handwriting and presentation.</a:t>
            </a:r>
          </a:p>
          <a:p>
            <a:r>
              <a:rPr lang="en-GB" sz="2200" dirty="0"/>
              <a:t>All pupils have started the year using pencil.  </a:t>
            </a:r>
          </a:p>
          <a:p>
            <a:r>
              <a:rPr lang="en-GB" sz="2200" dirty="0"/>
              <a:t>In EYFS and KS1 we use the </a:t>
            </a:r>
            <a:r>
              <a:rPr lang="en-GB" sz="2200" dirty="0" err="1"/>
              <a:t>PenPals</a:t>
            </a:r>
            <a:r>
              <a:rPr lang="en-GB" sz="2200" dirty="0"/>
              <a:t> Handwriting Programme to teach letter formation using interactive resources.  It focuses on developing gross and fine motor skills in fun ways, leading to written letter and number formation.</a:t>
            </a:r>
          </a:p>
          <a:p>
            <a:r>
              <a:rPr lang="en-GB" sz="2200" dirty="0"/>
              <a:t>From Year 3 onwards we begin to teach pupils to join their letters using </a:t>
            </a:r>
            <a:r>
              <a:rPr lang="en-GB" sz="2200" dirty="0" err="1"/>
              <a:t>Letterjoin</a:t>
            </a:r>
            <a:r>
              <a:rPr lang="en-GB" sz="2200" dirty="0"/>
              <a:t>.  This has home access for pupils in Year 3 and 4 and log ins will be given out shortly.</a:t>
            </a:r>
          </a:p>
          <a:p>
            <a:r>
              <a:rPr lang="en-GB" sz="2200" dirty="0"/>
              <a:t>Pupils from Year 4 upwards will be able to earn their Pen Licence and will be celebrated in assembly on a Friday.  We have purchased high quality handwriting pens for pupils to use once they have achieved their pen licence.</a:t>
            </a:r>
          </a:p>
        </p:txBody>
      </p:sp>
      <p:pic>
        <p:nvPicPr>
          <p:cNvPr id="4" name="Picture 3" descr="Write your world | Pilot">
            <a:extLst>
              <a:ext uri="{FF2B5EF4-FFF2-40B4-BE49-F238E27FC236}">
                <a16:creationId xmlns:a16="http://schemas.microsoft.com/office/drawing/2014/main" id="{68261182-1171-B381-E314-2D4724496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5721" y="62756"/>
            <a:ext cx="1715001" cy="129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42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D243E-AF04-46EA-813C-54090A8FB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77826" y="0"/>
            <a:ext cx="8596668" cy="1320800"/>
          </a:xfrm>
        </p:spPr>
        <p:txBody>
          <a:bodyPr/>
          <a:lstStyle/>
          <a:p>
            <a:pPr algn="ctr"/>
            <a:r>
              <a:rPr lang="en-GB" b="1" u="sng" dirty="0"/>
              <a:t>Times Table Rock Stars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FCD3BB-5F58-4576-9865-CD71BE703036}"/>
              </a:ext>
            </a:extLst>
          </p:cNvPr>
          <p:cNvSpPr txBox="1"/>
          <p:nvPr/>
        </p:nvSpPr>
        <p:spPr>
          <a:xfrm flipH="1">
            <a:off x="55741" y="600886"/>
            <a:ext cx="98223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Login details have been reissued.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Children will play on TTRS at least once per week in school.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We encourage children to access TTRS regularly at home to develop their number fluency and rapid recall of multiplication and division facts.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The TTRS celebration board within the KS2 corridor recognises and celebrates when children move to a new rock status!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Certificates awarded regularly (Heat Map, Most Improved in Accuracy, Most Correct Answers)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TTRS and </a:t>
            </a:r>
            <a:r>
              <a:rPr lang="en-GB" sz="2000" dirty="0" err="1"/>
              <a:t>NumBot</a:t>
            </a:r>
            <a:r>
              <a:rPr lang="en-GB" sz="2000" dirty="0"/>
              <a:t> Day </a:t>
            </a:r>
            <a:r>
              <a:rPr lang="en-GB" sz="2000" b="1" u="sng" dirty="0"/>
              <a:t>FRIDAY 27</a:t>
            </a:r>
            <a:r>
              <a:rPr lang="en-GB" sz="2000" b="1" u="sng" baseline="30000" dirty="0"/>
              <a:t>th</a:t>
            </a:r>
            <a:r>
              <a:rPr lang="en-GB" sz="2000" b="1" u="sng" dirty="0"/>
              <a:t> NOVEMBER 2026.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46C2AF-C95E-4BD9-888D-6337EF993C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395" y="3459085"/>
            <a:ext cx="2753399" cy="14953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FA9EC6-6784-44BB-9D0A-4D819172C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378" y="5045196"/>
            <a:ext cx="2778416" cy="15880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3896E85-3482-409A-BE43-9FFDA384D9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23" y="5045196"/>
            <a:ext cx="2753399" cy="15880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B3D468-A7B4-42AD-BD49-63DA66747A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54" y="3429000"/>
            <a:ext cx="2753399" cy="14990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3A8A8DE-58DB-4AB5-ADD9-F2D812FFB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50" y="4066218"/>
            <a:ext cx="2467318" cy="1678585"/>
          </a:xfrm>
          <a:prstGeom prst="rect">
            <a:avLst/>
          </a:prstGeom>
        </p:spPr>
      </p:pic>
      <p:pic>
        <p:nvPicPr>
          <p:cNvPr id="6" name="Picture 5" descr="Home - Times Tables Rock Stars">
            <a:extLst>
              <a:ext uri="{FF2B5EF4-FFF2-40B4-BE49-F238E27FC236}">
                <a16:creationId xmlns:a16="http://schemas.microsoft.com/office/drawing/2014/main" id="{19FAA85E-BF9B-1D99-85A3-9818C962E6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0587" y="2517320"/>
            <a:ext cx="3521413" cy="43406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D85BDA-4E89-7B44-7CD4-7B68D2033C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4274" y="-506062"/>
            <a:ext cx="4627726" cy="242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99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What is Times Tables Rock Stars? Parents and Carers Guide">
            <a:hlinkClick r:id="" action="ppaction://media"/>
            <a:extLst>
              <a:ext uri="{FF2B5EF4-FFF2-40B4-BE49-F238E27FC236}">
                <a16:creationId xmlns:a16="http://schemas.microsoft.com/office/drawing/2014/main" id="{4943E00C-B4D9-5C89-09E2-67C7C4BECE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16957" y="642145"/>
            <a:ext cx="9864972" cy="557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4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64A3C-29D0-1B9F-DE7D-3497CB946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8677D-4AFC-A894-6932-C0624C849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17937" y="52301"/>
            <a:ext cx="8596668" cy="1320800"/>
          </a:xfrm>
        </p:spPr>
        <p:txBody>
          <a:bodyPr/>
          <a:lstStyle/>
          <a:p>
            <a:pPr algn="ctr"/>
            <a:r>
              <a:rPr lang="en-GB" b="1" u="sng" dirty="0" err="1"/>
              <a:t>NumBots</a:t>
            </a:r>
            <a:endParaRPr lang="en-GB" b="1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27D532-694F-4C6C-4D5A-A111D89A9778}"/>
              </a:ext>
            </a:extLst>
          </p:cNvPr>
          <p:cNvSpPr txBox="1"/>
          <p:nvPr/>
        </p:nvSpPr>
        <p:spPr>
          <a:xfrm flipH="1">
            <a:off x="288498" y="712701"/>
            <a:ext cx="83899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Login details will be reissued.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Children will play on </a:t>
            </a:r>
            <a:r>
              <a:rPr lang="en-GB" sz="2000" dirty="0" err="1"/>
              <a:t>NumBots</a:t>
            </a:r>
            <a:r>
              <a:rPr lang="en-GB" sz="2000" dirty="0"/>
              <a:t> at least once per week in school.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We encourage children to access </a:t>
            </a:r>
            <a:r>
              <a:rPr lang="en-GB" sz="2000" dirty="0" err="1"/>
              <a:t>NumBots</a:t>
            </a:r>
            <a:r>
              <a:rPr lang="en-GB" sz="2000" dirty="0"/>
              <a:t> regularly at home to develop their number fluency.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Certificates awarded regularly in Friday’s celebration assembly (Stage Certificates, Most Improved in Accuracy, Highest Number of Levels Passed)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TTRS and </a:t>
            </a:r>
            <a:r>
              <a:rPr lang="en-GB" sz="2000" dirty="0" err="1"/>
              <a:t>NumBot</a:t>
            </a:r>
            <a:r>
              <a:rPr lang="en-GB" sz="2000" dirty="0"/>
              <a:t> Day </a:t>
            </a:r>
            <a:r>
              <a:rPr lang="en-GB" sz="2000" b="1" u="sng" dirty="0"/>
              <a:t>FRIDAY 27</a:t>
            </a:r>
            <a:r>
              <a:rPr lang="en-GB" sz="2000" b="1" u="sng" baseline="30000" dirty="0"/>
              <a:t>th</a:t>
            </a:r>
            <a:r>
              <a:rPr lang="en-GB" sz="2000" b="1" u="sng" dirty="0"/>
              <a:t> NOVEMBER 2026.</a:t>
            </a:r>
          </a:p>
        </p:txBody>
      </p:sp>
      <p:pic>
        <p:nvPicPr>
          <p:cNvPr id="4" name="Picture 3" descr="NumBots | Welcome to the NumBlog!">
            <a:extLst>
              <a:ext uri="{FF2B5EF4-FFF2-40B4-BE49-F238E27FC236}">
                <a16:creationId xmlns:a16="http://schemas.microsoft.com/office/drawing/2014/main" id="{3779D4E4-E5C7-E221-7230-C491ED81B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4261" y="217234"/>
            <a:ext cx="3997739" cy="2049488"/>
          </a:xfrm>
          <a:prstGeom prst="rect">
            <a:avLst/>
          </a:prstGeom>
        </p:spPr>
      </p:pic>
      <p:pic>
        <p:nvPicPr>
          <p:cNvPr id="5" name="Picture 4" descr="NumBots | characters">
            <a:extLst>
              <a:ext uri="{FF2B5EF4-FFF2-40B4-BE49-F238E27FC236}">
                <a16:creationId xmlns:a16="http://schemas.microsoft.com/office/drawing/2014/main" id="{44A5B5D9-A620-5295-60A0-9D96DFD44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62713"/>
            <a:ext cx="12136259" cy="30952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54DC16-4A2A-3F74-445C-5AB1FB52B7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891" y="3454264"/>
            <a:ext cx="2389337" cy="34037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F563B5-B543-AE6E-BF8E-9BDB46AD37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978731" y="4243574"/>
            <a:ext cx="7712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0061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A Parents/Carers introduction to NumBots">
            <a:hlinkClick r:id="" action="ppaction://media"/>
            <a:extLst>
              <a:ext uri="{FF2B5EF4-FFF2-40B4-BE49-F238E27FC236}">
                <a16:creationId xmlns:a16="http://schemas.microsoft.com/office/drawing/2014/main" id="{907EC0C2-E5F7-B0E2-B8BA-6338A287A10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54816" y="639812"/>
            <a:ext cx="9807671" cy="554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09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3F821-1DF7-7C7F-5048-B1733CB31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24848-0EA9-F25F-2C92-D5CC456FE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55489" y="0"/>
            <a:ext cx="8596668" cy="1320800"/>
          </a:xfrm>
        </p:spPr>
        <p:txBody>
          <a:bodyPr/>
          <a:lstStyle/>
          <a:p>
            <a:pPr algn="ctr"/>
            <a:r>
              <a:rPr lang="en-GB" b="1" u="sng" dirty="0"/>
              <a:t>Morning Maths!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665008-187A-5F6E-37CC-00BE2298A490}"/>
              </a:ext>
            </a:extLst>
          </p:cNvPr>
          <p:cNvSpPr txBox="1"/>
          <p:nvPr/>
        </p:nvSpPr>
        <p:spPr>
          <a:xfrm flipH="1">
            <a:off x="192207" y="640914"/>
            <a:ext cx="96188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To support children with their number fact fluency and confidence in Maths, each morning they will access a short low-stakes task during registration time.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The children may practice skills such as number bonds, doubles, halves, multiplication or division facts.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Children will access </a:t>
            </a:r>
            <a:r>
              <a:rPr lang="en-GB" sz="2800" dirty="0" err="1"/>
              <a:t>NumBots</a:t>
            </a:r>
            <a:r>
              <a:rPr lang="en-GB" sz="2800" dirty="0"/>
              <a:t> or TTRS at least once per week in this session.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Morning learning will be adapted as necessary. </a:t>
            </a:r>
          </a:p>
        </p:txBody>
      </p:sp>
      <p:pic>
        <p:nvPicPr>
          <p:cNvPr id="6" name="Picture 5" descr="Home - Times Tables Rock Stars">
            <a:extLst>
              <a:ext uri="{FF2B5EF4-FFF2-40B4-BE49-F238E27FC236}">
                <a16:creationId xmlns:a16="http://schemas.microsoft.com/office/drawing/2014/main" id="{480EA576-3CF9-6571-3C89-2E3126B23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0587" y="2517320"/>
            <a:ext cx="3521413" cy="4340680"/>
          </a:xfrm>
          <a:prstGeom prst="rect">
            <a:avLst/>
          </a:prstGeom>
        </p:spPr>
      </p:pic>
      <p:pic>
        <p:nvPicPr>
          <p:cNvPr id="4" name="Picture 3" descr="NumBots | Parents and Carers">
            <a:extLst>
              <a:ext uri="{FF2B5EF4-FFF2-40B4-BE49-F238E27FC236}">
                <a16:creationId xmlns:a16="http://schemas.microsoft.com/office/drawing/2014/main" id="{6B283F37-A217-1686-BFD0-335D7FABBB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174" y="4180344"/>
            <a:ext cx="2938765" cy="26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177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ABBD4-DAB9-4744-90D3-82EF31E2C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Trips and 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83415-E9E0-4574-B1EF-CAB188EE1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4942667"/>
          </a:xfrm>
        </p:spPr>
        <p:txBody>
          <a:bodyPr>
            <a:normAutofit/>
          </a:bodyPr>
          <a:lstStyle/>
          <a:p>
            <a:r>
              <a:rPr lang="en-GB" sz="2400" dirty="0"/>
              <a:t>As a school, we enjoy exploring our local environment. Annual permission for local walks will be collected in order to complete these walks.</a:t>
            </a:r>
          </a:p>
          <a:p>
            <a:r>
              <a:rPr lang="en-GB" sz="2400" dirty="0"/>
              <a:t>Each year group will attend at least one trip during the school year. As these are not yet planned, they will be shared in sufficient time.</a:t>
            </a:r>
          </a:p>
          <a:p>
            <a:r>
              <a:rPr lang="en-GB" sz="2400" dirty="0"/>
              <a:t>Extra curricular activities at school (choir/sports) do provide some children with the opportunity to attend external events.</a:t>
            </a:r>
          </a:p>
          <a:p>
            <a:r>
              <a:rPr lang="en-GB" sz="2400" dirty="0"/>
              <a:t>We will be performing an Easter Performance towards the end of the Spring term (WC 22/3/27). Times and dates will be shared closer to the time.</a:t>
            </a:r>
          </a:p>
        </p:txBody>
      </p:sp>
    </p:spTree>
    <p:extLst>
      <p:ext uri="{BB962C8B-B14F-4D97-AF65-F5344CB8AC3E}">
        <p14:creationId xmlns:p14="http://schemas.microsoft.com/office/powerpoint/2010/main" val="679842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6ADFB-7B36-4344-9948-58338DE9B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Inclusion Support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6ED280-D569-46D3-B76B-5A57645B0C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Inclusion Leader</a:t>
            </a:r>
          </a:p>
          <a:p>
            <a:endParaRPr lang="en-GB" dirty="0"/>
          </a:p>
          <a:p>
            <a:r>
              <a:rPr lang="en-GB" dirty="0"/>
              <a:t>Mrs Porter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11C628D-EBE5-4596-BA4B-68A3B63D82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839781" y="2564406"/>
            <a:ext cx="4185618" cy="576262"/>
          </a:xfrm>
        </p:spPr>
        <p:txBody>
          <a:bodyPr/>
          <a:lstStyle/>
          <a:p>
            <a:r>
              <a:rPr lang="en-GB" dirty="0"/>
              <a:t>Family and Multi-Agency Liaison Officer</a:t>
            </a:r>
          </a:p>
          <a:p>
            <a:endParaRPr lang="en-GB" dirty="0"/>
          </a:p>
          <a:p>
            <a:r>
              <a:rPr lang="en-GB" dirty="0"/>
              <a:t>Mrs Walton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3A31856-EE75-4474-9AB6-70A3D6BF669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412" y="2737245"/>
            <a:ext cx="2139589" cy="275090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D3F664-8010-401C-B070-C737336BE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45" y="2967828"/>
            <a:ext cx="1890992" cy="247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68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46AD0-30A7-4B0F-ADDE-A12F7FADB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241567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72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7880880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5">
      <a:dk1>
        <a:sysClr val="windowText" lastClr="000000"/>
      </a:dk1>
      <a:lt1>
        <a:sysClr val="window" lastClr="FFFFFF"/>
      </a:lt1>
      <a:dk2>
        <a:srgbClr val="505046"/>
      </a:dk2>
      <a:lt2>
        <a:srgbClr val="FEECCA"/>
      </a:lt2>
      <a:accent1>
        <a:srgbClr val="63011D"/>
      </a:accent1>
      <a:accent2>
        <a:srgbClr val="F69E00"/>
      </a:accent2>
      <a:accent3>
        <a:srgbClr val="840234"/>
      </a:accent3>
      <a:accent4>
        <a:srgbClr val="63011D"/>
      </a:accent4>
      <a:accent5>
        <a:srgbClr val="F49C00"/>
      </a:accent5>
      <a:accent6>
        <a:srgbClr val="3D0118"/>
      </a:accent6>
      <a:hlink>
        <a:srgbClr val="FEE084"/>
      </a:hlink>
      <a:folHlink>
        <a:srgbClr val="420D0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DF8370-5DA5-4477-9584-2B7CC16CFD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786D83-6501-4141-BF25-B318A65DB9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95009E-EBDE-43EA-828C-59A87ED76923}">
  <ds:schemaRefs>
    <ds:schemaRef ds:uri="http://schemas.microsoft.com/office/2006/metadata/properties"/>
    <ds:schemaRef ds:uri="http://www.w3.org/2000/xmlns/"/>
    <ds:schemaRef ds:uri="http://schemas.microsoft.com/office/infopath/2007/PartnerControls"/>
    <ds:schemaRef ds:uri="b028d4b5-de8f-4f3e-925e-95d2f4d4f2d1"/>
    <ds:schemaRef ds:uri="d0f1a877-0b26-4713-9bbf-56328568c917"/>
    <ds:schemaRef ds:uri="68494289-f5bd-421d-b9b1-089eae51495c"/>
    <ds:schemaRef ds:uri="63b15cdb-3bd0-4020-bc14-0bcc13e3c76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535</TotalTime>
  <Words>1271</Words>
  <Application>Microsoft Office PowerPoint</Application>
  <PresentationFormat>Widescreen</PresentationFormat>
  <Paragraphs>108</Paragraphs>
  <Slides>21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Trebuchet MS</vt:lpstr>
      <vt:lpstr>Wingdings</vt:lpstr>
      <vt:lpstr>Wingdings 3</vt:lpstr>
      <vt:lpstr>Facet</vt:lpstr>
      <vt:lpstr>Welcome to Year 5</vt:lpstr>
      <vt:lpstr>What will you discover about Year 5 during this meeting?</vt:lpstr>
      <vt:lpstr>Meet the team</vt:lpstr>
      <vt:lpstr>Gorsemoor Expectations</vt:lpstr>
      <vt:lpstr>Gorsemoor Expectations</vt:lpstr>
      <vt:lpstr>PE Kit</vt:lpstr>
      <vt:lpstr>Class Timetable</vt:lpstr>
      <vt:lpstr>Key days through the week</vt:lpstr>
      <vt:lpstr>Curriculum in Year 5 – Reading Journey</vt:lpstr>
      <vt:lpstr>Reading at Home</vt:lpstr>
      <vt:lpstr>Reading Diaries</vt:lpstr>
      <vt:lpstr>School Library</vt:lpstr>
      <vt:lpstr>Handwriting</vt:lpstr>
      <vt:lpstr>Times Table Rock Stars</vt:lpstr>
      <vt:lpstr>PowerPoint Presentation</vt:lpstr>
      <vt:lpstr>NumBots</vt:lpstr>
      <vt:lpstr>PowerPoint Presentation</vt:lpstr>
      <vt:lpstr>Morning Maths!</vt:lpstr>
      <vt:lpstr>Trips and Visits</vt:lpstr>
      <vt:lpstr>Inclusion Support</vt:lpstr>
      <vt:lpstr>Any questions?</vt:lpstr>
    </vt:vector>
  </TitlesOfParts>
  <Company>Gorsemoor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Welcome Meeting 2019</dc:title>
  <dc:creator>Maddy Deeming</dc:creator>
  <cp:lastModifiedBy>R Hazel</cp:lastModifiedBy>
  <cp:revision>196</cp:revision>
  <dcterms:created xsi:type="dcterms:W3CDTF">2019-06-19T08:06:15Z</dcterms:created>
  <dcterms:modified xsi:type="dcterms:W3CDTF">2026-09-13T15:32:04Z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Order">
    <vt:r8>1093200</vt:r8>
  </property>
  <property fmtid="{D5CDD505-2E9C-101B-9397-08002B2CF9AE}" pid="4" name="MediaServiceImageTags">
    <vt:lpwstr/>
  </property>
</Properties>
</file>