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661F26"/>
    <a:srgbClr val="F6D8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AE01659-02C2-4765-86F7-94D1B5D5B003}" v="30" dt="2026-09-03T12:49:30.5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>
        <p:scale>
          <a:sx n="124" d="100"/>
          <a:sy n="124" d="100"/>
        </p:scale>
        <p:origin x="-2370" y="-17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D Le Chevalier" userId="d087f242-1d11-443f-8ee2-ad4cb3ef39f9" providerId="ADAL" clId="{222964EA-4453-49EE-8C5A-1E123E659132}"/>
    <pc:docChg chg="undo custSel modSld">
      <pc:chgData name="Mrs D Le Chevalier" userId="d087f242-1d11-443f-8ee2-ad4cb3ef39f9" providerId="ADAL" clId="{222964EA-4453-49EE-8C5A-1E123E659132}" dt="2026-09-03T12:49:51.952" v="194" actId="1076"/>
      <pc:docMkLst>
        <pc:docMk/>
      </pc:docMkLst>
      <pc:sldChg chg="addSp delSp modSp mod">
        <pc:chgData name="Mrs D Le Chevalier" userId="d087f242-1d11-443f-8ee2-ad4cb3ef39f9" providerId="ADAL" clId="{222964EA-4453-49EE-8C5A-1E123E659132}" dt="2026-09-03T12:49:51.952" v="194" actId="1076"/>
        <pc:sldMkLst>
          <pc:docMk/>
          <pc:sldMk cId="2985560213" sldId="256"/>
        </pc:sldMkLst>
        <pc:spChg chg="mod">
          <ac:chgData name="Mrs D Le Chevalier" userId="d087f242-1d11-443f-8ee2-ad4cb3ef39f9" providerId="ADAL" clId="{222964EA-4453-49EE-8C5A-1E123E659132}" dt="2026-09-03T12:37:16.819" v="1" actId="20577"/>
          <ac:spMkLst>
            <pc:docMk/>
            <pc:sldMk cId="2985560213" sldId="256"/>
            <ac:spMk id="6" creationId="{62FE7D52-3073-6049-370B-A79FBE66D6B6}"/>
          </ac:spMkLst>
        </pc:spChg>
        <pc:spChg chg="mod">
          <ac:chgData name="Mrs D Le Chevalier" userId="d087f242-1d11-443f-8ee2-ad4cb3ef39f9" providerId="ADAL" clId="{222964EA-4453-49EE-8C5A-1E123E659132}" dt="2026-09-03T12:38:29.597" v="23" actId="20577"/>
          <ac:spMkLst>
            <pc:docMk/>
            <pc:sldMk cId="2985560213" sldId="256"/>
            <ac:spMk id="24" creationId="{992D17F8-960E-A685-1C8C-8B7C3F0215D8}"/>
          </ac:spMkLst>
        </pc:spChg>
        <pc:spChg chg="del">
          <ac:chgData name="Mrs D Le Chevalier" userId="d087f242-1d11-443f-8ee2-ad4cb3ef39f9" providerId="ADAL" clId="{222964EA-4453-49EE-8C5A-1E123E659132}" dt="2026-09-03T12:40:12.048" v="55" actId="478"/>
          <ac:spMkLst>
            <pc:docMk/>
            <pc:sldMk cId="2985560213" sldId="256"/>
            <ac:spMk id="61" creationId="{FC0FA918-0EF9-4041-7D97-933ED09B4EF8}"/>
          </ac:spMkLst>
        </pc:spChg>
        <pc:spChg chg="del">
          <ac:chgData name="Mrs D Le Chevalier" userId="d087f242-1d11-443f-8ee2-ad4cb3ef39f9" providerId="ADAL" clId="{222964EA-4453-49EE-8C5A-1E123E659132}" dt="2026-09-03T12:40:48.682" v="66" actId="478"/>
          <ac:spMkLst>
            <pc:docMk/>
            <pc:sldMk cId="2985560213" sldId="256"/>
            <ac:spMk id="63" creationId="{F1455B66-9C52-471B-A082-3A4EBA1BF33C}"/>
          </ac:spMkLst>
        </pc:spChg>
        <pc:picChg chg="add del">
          <ac:chgData name="Mrs D Le Chevalier" userId="d087f242-1d11-443f-8ee2-ad4cb3ef39f9" providerId="ADAL" clId="{222964EA-4453-49EE-8C5A-1E123E659132}" dt="2026-09-03T12:37:31.430" v="5" actId="478"/>
          <ac:picMkLst>
            <pc:docMk/>
            <pc:sldMk cId="2985560213" sldId="256"/>
            <ac:picMk id="5" creationId="{D7D45AB5-C6CF-E1BF-1136-E54CDF0A0C95}"/>
          </ac:picMkLst>
        </pc:picChg>
        <pc:picChg chg="add del">
          <ac:chgData name="Mrs D Le Chevalier" userId="d087f242-1d11-443f-8ee2-ad4cb3ef39f9" providerId="ADAL" clId="{222964EA-4453-49EE-8C5A-1E123E659132}" dt="2026-09-03T12:37:36.333" v="9" actId="478"/>
          <ac:picMkLst>
            <pc:docMk/>
            <pc:sldMk cId="2985560213" sldId="256"/>
            <ac:picMk id="11" creationId="{4F2C6606-D771-F936-D2B5-5FB8A7296697}"/>
          </ac:picMkLst>
        </pc:picChg>
        <pc:picChg chg="add del">
          <ac:chgData name="Mrs D Le Chevalier" userId="d087f242-1d11-443f-8ee2-ad4cb3ef39f9" providerId="ADAL" clId="{222964EA-4453-49EE-8C5A-1E123E659132}" dt="2026-09-03T12:37:34.947" v="7" actId="478"/>
          <ac:picMkLst>
            <pc:docMk/>
            <pc:sldMk cId="2985560213" sldId="256"/>
            <ac:picMk id="12" creationId="{193482C9-B26F-5116-9B36-DF9615EDFD2A}"/>
          </ac:picMkLst>
        </pc:picChg>
        <pc:picChg chg="add del">
          <ac:chgData name="Mrs D Le Chevalier" userId="d087f242-1d11-443f-8ee2-ad4cb3ef39f9" providerId="ADAL" clId="{222964EA-4453-49EE-8C5A-1E123E659132}" dt="2026-09-03T12:37:35.685" v="8" actId="478"/>
          <ac:picMkLst>
            <pc:docMk/>
            <pc:sldMk cId="2985560213" sldId="256"/>
            <ac:picMk id="13" creationId="{4D9B6CF1-68BA-58CB-584B-984631707981}"/>
          </ac:picMkLst>
        </pc:picChg>
        <pc:picChg chg="add del">
          <ac:chgData name="Mrs D Le Chevalier" userId="d087f242-1d11-443f-8ee2-ad4cb3ef39f9" providerId="ADAL" clId="{222964EA-4453-49EE-8C5A-1E123E659132}" dt="2026-09-03T12:37:34.061" v="6" actId="478"/>
          <ac:picMkLst>
            <pc:docMk/>
            <pc:sldMk cId="2985560213" sldId="256"/>
            <ac:picMk id="14" creationId="{AA219480-A2C3-2475-5721-E9567D0BD8B1}"/>
          </ac:picMkLst>
        </pc:picChg>
        <pc:picChg chg="del">
          <ac:chgData name="Mrs D Le Chevalier" userId="d087f242-1d11-443f-8ee2-ad4cb3ef39f9" providerId="ADAL" clId="{222964EA-4453-49EE-8C5A-1E123E659132}" dt="2026-09-03T12:38:48.433" v="25" actId="478"/>
          <ac:picMkLst>
            <pc:docMk/>
            <pc:sldMk cId="2985560213" sldId="256"/>
            <ac:picMk id="15" creationId="{2A3886E4-2609-8AC3-6B56-6C4DD69394F8}"/>
          </ac:picMkLst>
        </pc:picChg>
        <pc:picChg chg="del">
          <ac:chgData name="Mrs D Le Chevalier" userId="d087f242-1d11-443f-8ee2-ad4cb3ef39f9" providerId="ADAL" clId="{222964EA-4453-49EE-8C5A-1E123E659132}" dt="2026-09-03T12:38:48.956" v="26" actId="478"/>
          <ac:picMkLst>
            <pc:docMk/>
            <pc:sldMk cId="2985560213" sldId="256"/>
            <ac:picMk id="16" creationId="{DB4764FF-9230-2CF1-5C63-49F96E37388F}"/>
          </ac:picMkLst>
        </pc:picChg>
        <pc:picChg chg="del">
          <ac:chgData name="Mrs D Le Chevalier" userId="d087f242-1d11-443f-8ee2-ad4cb3ef39f9" providerId="ADAL" clId="{222964EA-4453-49EE-8C5A-1E123E659132}" dt="2026-09-03T12:38:49.405" v="27" actId="478"/>
          <ac:picMkLst>
            <pc:docMk/>
            <pc:sldMk cId="2985560213" sldId="256"/>
            <ac:picMk id="17" creationId="{EE662106-5326-DE35-BD00-3F4700236914}"/>
          </ac:picMkLst>
        </pc:picChg>
        <pc:picChg chg="del">
          <ac:chgData name="Mrs D Le Chevalier" userId="d087f242-1d11-443f-8ee2-ad4cb3ef39f9" providerId="ADAL" clId="{222964EA-4453-49EE-8C5A-1E123E659132}" dt="2026-09-03T12:39:20.027" v="37" actId="478"/>
          <ac:picMkLst>
            <pc:docMk/>
            <pc:sldMk cId="2985560213" sldId="256"/>
            <ac:picMk id="18" creationId="{C9DEB7F5-85D6-27E1-A8A8-EB6F21C4EA5E}"/>
          </ac:picMkLst>
        </pc:picChg>
        <pc:picChg chg="del">
          <ac:chgData name="Mrs D Le Chevalier" userId="d087f242-1d11-443f-8ee2-ad4cb3ef39f9" providerId="ADAL" clId="{222964EA-4453-49EE-8C5A-1E123E659132}" dt="2026-09-03T12:39:21.032" v="39" actId="478"/>
          <ac:picMkLst>
            <pc:docMk/>
            <pc:sldMk cId="2985560213" sldId="256"/>
            <ac:picMk id="19" creationId="{8AA65247-C346-8008-30B3-1EE25946701E}"/>
          </ac:picMkLst>
        </pc:picChg>
        <pc:picChg chg="del">
          <ac:chgData name="Mrs D Le Chevalier" userId="d087f242-1d11-443f-8ee2-ad4cb3ef39f9" providerId="ADAL" clId="{222964EA-4453-49EE-8C5A-1E123E659132}" dt="2026-09-03T12:39:20.569" v="38" actId="478"/>
          <ac:picMkLst>
            <pc:docMk/>
            <pc:sldMk cId="2985560213" sldId="256"/>
            <ac:picMk id="20" creationId="{D490B3ED-D04D-D968-DEF3-889C59CECAF1}"/>
          </ac:picMkLst>
        </pc:picChg>
        <pc:picChg chg="del">
          <ac:chgData name="Mrs D Le Chevalier" userId="d087f242-1d11-443f-8ee2-ad4cb3ef39f9" providerId="ADAL" clId="{222964EA-4453-49EE-8C5A-1E123E659132}" dt="2026-09-03T12:39:21.565" v="40" actId="478"/>
          <ac:picMkLst>
            <pc:docMk/>
            <pc:sldMk cId="2985560213" sldId="256"/>
            <ac:picMk id="21" creationId="{76182BCE-C2E0-34F8-6C6A-EE4FEBBF6BD9}"/>
          </ac:picMkLst>
        </pc:picChg>
        <pc:picChg chg="del">
          <ac:chgData name="Mrs D Le Chevalier" userId="d087f242-1d11-443f-8ee2-ad4cb3ef39f9" providerId="ADAL" clId="{222964EA-4453-49EE-8C5A-1E123E659132}" dt="2026-09-03T12:41:47.716" v="82" actId="478"/>
          <ac:picMkLst>
            <pc:docMk/>
            <pc:sldMk cId="2985560213" sldId="256"/>
            <ac:picMk id="22" creationId="{16C76A25-B868-135F-FE86-531D606EC601}"/>
          </ac:picMkLst>
        </pc:picChg>
        <pc:picChg chg="del">
          <ac:chgData name="Mrs D Le Chevalier" userId="d087f242-1d11-443f-8ee2-ad4cb3ef39f9" providerId="ADAL" clId="{222964EA-4453-49EE-8C5A-1E123E659132}" dt="2026-09-03T12:40:10.782" v="54" actId="478"/>
          <ac:picMkLst>
            <pc:docMk/>
            <pc:sldMk cId="2985560213" sldId="256"/>
            <ac:picMk id="23" creationId="{1BAC20D2-AAF5-9FE1-9ED1-BCB53075C1D8}"/>
          </ac:picMkLst>
        </pc:picChg>
        <pc:picChg chg="del">
          <ac:chgData name="Mrs D Le Chevalier" userId="d087f242-1d11-443f-8ee2-ad4cb3ef39f9" providerId="ADAL" clId="{222964EA-4453-49EE-8C5A-1E123E659132}" dt="2026-09-03T12:41:55.879" v="89" actId="478"/>
          <ac:picMkLst>
            <pc:docMk/>
            <pc:sldMk cId="2985560213" sldId="256"/>
            <ac:picMk id="25" creationId="{4C37984B-93DE-0A98-7A9D-13EFFBC2853B}"/>
          </ac:picMkLst>
        </pc:picChg>
        <pc:picChg chg="del">
          <ac:chgData name="Mrs D Le Chevalier" userId="d087f242-1d11-443f-8ee2-ad4cb3ef39f9" providerId="ADAL" clId="{222964EA-4453-49EE-8C5A-1E123E659132}" dt="2026-09-03T12:38:24.444" v="18" actId="478"/>
          <ac:picMkLst>
            <pc:docMk/>
            <pc:sldMk cId="2985560213" sldId="256"/>
            <ac:picMk id="26" creationId="{91BBC709-2032-B431-24C7-F78FD8C85243}"/>
          </ac:picMkLst>
        </pc:picChg>
        <pc:picChg chg="del">
          <ac:chgData name="Mrs D Le Chevalier" userId="d087f242-1d11-443f-8ee2-ad4cb3ef39f9" providerId="ADAL" clId="{222964EA-4453-49EE-8C5A-1E123E659132}" dt="2026-09-03T12:38:25.365" v="19" actId="478"/>
          <ac:picMkLst>
            <pc:docMk/>
            <pc:sldMk cId="2985560213" sldId="256"/>
            <ac:picMk id="27" creationId="{A175AE01-19F1-0B57-F2F1-71F231557B98}"/>
          </ac:picMkLst>
        </pc:picChg>
        <pc:picChg chg="del">
          <ac:chgData name="Mrs D Le Chevalier" userId="d087f242-1d11-443f-8ee2-ad4cb3ef39f9" providerId="ADAL" clId="{222964EA-4453-49EE-8C5A-1E123E659132}" dt="2026-09-03T12:38:27.863" v="22" actId="478"/>
          <ac:picMkLst>
            <pc:docMk/>
            <pc:sldMk cId="2985560213" sldId="256"/>
            <ac:picMk id="28" creationId="{5ED711FB-F42B-9272-553E-D7F02177AD37}"/>
          </ac:picMkLst>
        </pc:picChg>
        <pc:picChg chg="del">
          <ac:chgData name="Mrs D Le Chevalier" userId="d087f242-1d11-443f-8ee2-ad4cb3ef39f9" providerId="ADAL" clId="{222964EA-4453-49EE-8C5A-1E123E659132}" dt="2026-09-03T12:38:26.317" v="20" actId="478"/>
          <ac:picMkLst>
            <pc:docMk/>
            <pc:sldMk cId="2985560213" sldId="256"/>
            <ac:picMk id="33" creationId="{1B30E266-D8A4-2696-FC4A-C830C2B25E3E}"/>
          </ac:picMkLst>
        </pc:picChg>
        <pc:picChg chg="del">
          <ac:chgData name="Mrs D Le Chevalier" userId="d087f242-1d11-443f-8ee2-ad4cb3ef39f9" providerId="ADAL" clId="{222964EA-4453-49EE-8C5A-1E123E659132}" dt="2026-09-03T12:38:27.142" v="21" actId="478"/>
          <ac:picMkLst>
            <pc:docMk/>
            <pc:sldMk cId="2985560213" sldId="256"/>
            <ac:picMk id="34" creationId="{A5651BC1-5165-0F85-424E-ECBAC7377F46}"/>
          </ac:picMkLst>
        </pc:picChg>
        <pc:picChg chg="del">
          <ac:chgData name="Mrs D Le Chevalier" userId="d087f242-1d11-443f-8ee2-ad4cb3ef39f9" providerId="ADAL" clId="{222964EA-4453-49EE-8C5A-1E123E659132}" dt="2026-09-03T12:39:24.181" v="42" actId="478"/>
          <ac:picMkLst>
            <pc:docMk/>
            <pc:sldMk cId="2985560213" sldId="256"/>
            <ac:picMk id="35" creationId="{B9DDA5DA-92FE-2A91-6B65-D99D7EFD30AC}"/>
          </ac:picMkLst>
        </pc:picChg>
        <pc:picChg chg="del">
          <ac:chgData name="Mrs D Le Chevalier" userId="d087f242-1d11-443f-8ee2-ad4cb3ef39f9" providerId="ADAL" clId="{222964EA-4453-49EE-8C5A-1E123E659132}" dt="2026-09-03T12:39:23.693" v="41" actId="478"/>
          <ac:picMkLst>
            <pc:docMk/>
            <pc:sldMk cId="2985560213" sldId="256"/>
            <ac:picMk id="36" creationId="{50D47386-E3E1-513F-886C-E930945E5D38}"/>
          </ac:picMkLst>
        </pc:picChg>
        <pc:picChg chg="del">
          <ac:chgData name="Mrs D Le Chevalier" userId="d087f242-1d11-443f-8ee2-ad4cb3ef39f9" providerId="ADAL" clId="{222964EA-4453-49EE-8C5A-1E123E659132}" dt="2026-09-03T12:39:24.659" v="43" actId="478"/>
          <ac:picMkLst>
            <pc:docMk/>
            <pc:sldMk cId="2985560213" sldId="256"/>
            <ac:picMk id="41" creationId="{6ED727CE-BFF8-2666-475C-C6331F5A6423}"/>
          </ac:picMkLst>
        </pc:picChg>
        <pc:picChg chg="del">
          <ac:chgData name="Mrs D Le Chevalier" userId="d087f242-1d11-443f-8ee2-ad4cb3ef39f9" providerId="ADAL" clId="{222964EA-4453-49EE-8C5A-1E123E659132}" dt="2026-09-03T12:39:25.101" v="44" actId="478"/>
          <ac:picMkLst>
            <pc:docMk/>
            <pc:sldMk cId="2985560213" sldId="256"/>
            <ac:picMk id="42" creationId="{780E0C60-A4BD-AC63-5381-E2E5D6227C41}"/>
          </ac:picMkLst>
        </pc:picChg>
        <pc:picChg chg="del">
          <ac:chgData name="Mrs D Le Chevalier" userId="d087f242-1d11-443f-8ee2-ad4cb3ef39f9" providerId="ADAL" clId="{222964EA-4453-49EE-8C5A-1E123E659132}" dt="2026-09-03T12:41:51.120" v="83" actId="478"/>
          <ac:picMkLst>
            <pc:docMk/>
            <pc:sldMk cId="2985560213" sldId="256"/>
            <ac:picMk id="47" creationId="{4BC62D70-8B2C-DE9C-B699-9F311CD989F4}"/>
          </ac:picMkLst>
        </pc:picChg>
        <pc:picChg chg="del">
          <ac:chgData name="Mrs D Le Chevalier" userId="d087f242-1d11-443f-8ee2-ad4cb3ef39f9" providerId="ADAL" clId="{222964EA-4453-49EE-8C5A-1E123E659132}" dt="2026-09-03T12:41:51.692" v="84" actId="478"/>
          <ac:picMkLst>
            <pc:docMk/>
            <pc:sldMk cId="2985560213" sldId="256"/>
            <ac:picMk id="50" creationId="{DCC1D497-E601-CB1B-4D0C-85711CECD3E5}"/>
          </ac:picMkLst>
        </pc:picChg>
        <pc:picChg chg="del">
          <ac:chgData name="Mrs D Le Chevalier" userId="d087f242-1d11-443f-8ee2-ad4cb3ef39f9" providerId="ADAL" clId="{222964EA-4453-49EE-8C5A-1E123E659132}" dt="2026-09-03T12:41:52.672" v="85" actId="478"/>
          <ac:picMkLst>
            <pc:docMk/>
            <pc:sldMk cId="2985560213" sldId="256"/>
            <ac:picMk id="53" creationId="{E108B04F-F8DF-2343-8D66-747FFFB4644C}"/>
          </ac:picMkLst>
        </pc:picChg>
        <pc:picChg chg="del">
          <ac:chgData name="Mrs D Le Chevalier" userId="d087f242-1d11-443f-8ee2-ad4cb3ef39f9" providerId="ADAL" clId="{222964EA-4453-49EE-8C5A-1E123E659132}" dt="2026-09-03T12:41:53.258" v="86" actId="478"/>
          <ac:picMkLst>
            <pc:docMk/>
            <pc:sldMk cId="2985560213" sldId="256"/>
            <ac:picMk id="54" creationId="{58A4A779-14B4-8188-41CC-01A9256DBF8E}"/>
          </ac:picMkLst>
        </pc:picChg>
        <pc:picChg chg="del">
          <ac:chgData name="Mrs D Le Chevalier" userId="d087f242-1d11-443f-8ee2-ad4cb3ef39f9" providerId="ADAL" clId="{222964EA-4453-49EE-8C5A-1E123E659132}" dt="2026-09-03T12:41:54.453" v="88" actId="478"/>
          <ac:picMkLst>
            <pc:docMk/>
            <pc:sldMk cId="2985560213" sldId="256"/>
            <ac:picMk id="59" creationId="{7F8AC90D-1C03-143B-F041-438C54E1E64C}"/>
          </ac:picMkLst>
        </pc:picChg>
        <pc:picChg chg="del">
          <ac:chgData name="Mrs D Le Chevalier" userId="d087f242-1d11-443f-8ee2-ad4cb3ef39f9" providerId="ADAL" clId="{222964EA-4453-49EE-8C5A-1E123E659132}" dt="2026-09-03T12:41:53.832" v="87" actId="478"/>
          <ac:picMkLst>
            <pc:docMk/>
            <pc:sldMk cId="2985560213" sldId="256"/>
            <ac:picMk id="60" creationId="{6F390A76-EBEC-078F-D0DC-4D6FBF16C484}"/>
          </ac:picMkLst>
        </pc:picChg>
        <pc:picChg chg="add mod">
          <ac:chgData name="Mrs D Le Chevalier" userId="d087f242-1d11-443f-8ee2-ad4cb3ef39f9" providerId="ADAL" clId="{222964EA-4453-49EE-8C5A-1E123E659132}" dt="2026-09-03T12:37:56.908" v="13" actId="1076"/>
          <ac:picMkLst>
            <pc:docMk/>
            <pc:sldMk cId="2985560213" sldId="256"/>
            <ac:picMk id="2048" creationId="{58E6D78D-7FC9-6F55-40F0-64D4F5EB2895}"/>
          </ac:picMkLst>
        </pc:picChg>
        <pc:picChg chg="add mod">
          <ac:chgData name="Mrs D Le Chevalier" userId="d087f242-1d11-443f-8ee2-ad4cb3ef39f9" providerId="ADAL" clId="{222964EA-4453-49EE-8C5A-1E123E659132}" dt="2026-09-03T12:38:21.076" v="17" actId="14100"/>
          <ac:picMkLst>
            <pc:docMk/>
            <pc:sldMk cId="2985560213" sldId="256"/>
            <ac:picMk id="2052" creationId="{2CEF0F6E-11E7-9C4A-7FE6-B0020F3E58CA}"/>
          </ac:picMkLst>
        </pc:picChg>
        <pc:picChg chg="add mod">
          <ac:chgData name="Mrs D Le Chevalier" userId="d087f242-1d11-443f-8ee2-ad4cb3ef39f9" providerId="ADAL" clId="{222964EA-4453-49EE-8C5A-1E123E659132}" dt="2026-09-03T12:38:53.945" v="29" actId="14100"/>
          <ac:picMkLst>
            <pc:docMk/>
            <pc:sldMk cId="2985560213" sldId="256"/>
            <ac:picMk id="2053" creationId="{D56FD530-551C-524D-8F69-92089CFCD07E}"/>
          </ac:picMkLst>
        </pc:picChg>
        <pc:picChg chg="add mod ord">
          <ac:chgData name="Mrs D Le Chevalier" userId="d087f242-1d11-443f-8ee2-ad4cb3ef39f9" providerId="ADAL" clId="{222964EA-4453-49EE-8C5A-1E123E659132}" dt="2026-09-03T12:39:13.963" v="35" actId="166"/>
          <ac:picMkLst>
            <pc:docMk/>
            <pc:sldMk cId="2985560213" sldId="256"/>
            <ac:picMk id="2054" creationId="{E7FC4F96-FECA-B191-A4DC-A5D0295F336F}"/>
          </ac:picMkLst>
        </pc:picChg>
        <pc:picChg chg="add mod">
          <ac:chgData name="Mrs D Le Chevalier" userId="d087f242-1d11-443f-8ee2-ad4cb3ef39f9" providerId="ADAL" clId="{222964EA-4453-49EE-8C5A-1E123E659132}" dt="2026-09-03T12:39:17.599" v="36" actId="14100"/>
          <ac:picMkLst>
            <pc:docMk/>
            <pc:sldMk cId="2985560213" sldId="256"/>
            <ac:picMk id="2055" creationId="{477DED61-4A71-B18D-5940-964A9A4E336D}"/>
          </ac:picMkLst>
        </pc:picChg>
        <pc:picChg chg="add mod">
          <ac:chgData name="Mrs D Le Chevalier" userId="d087f242-1d11-443f-8ee2-ad4cb3ef39f9" providerId="ADAL" clId="{222964EA-4453-49EE-8C5A-1E123E659132}" dt="2026-09-03T12:39:44.770" v="48" actId="14100"/>
          <ac:picMkLst>
            <pc:docMk/>
            <pc:sldMk cId="2985560213" sldId="256"/>
            <ac:picMk id="2056" creationId="{779A116E-295E-3596-FB6C-6AD896141044}"/>
          </ac:picMkLst>
        </pc:picChg>
        <pc:picChg chg="add mod">
          <ac:chgData name="Mrs D Le Chevalier" userId="d087f242-1d11-443f-8ee2-ad4cb3ef39f9" providerId="ADAL" clId="{222964EA-4453-49EE-8C5A-1E123E659132}" dt="2026-09-03T12:39:47.504" v="50" actId="14100"/>
          <ac:picMkLst>
            <pc:docMk/>
            <pc:sldMk cId="2985560213" sldId="256"/>
            <ac:picMk id="2057" creationId="{803C1371-9269-4B37-6C4A-9647C92FECD9}"/>
          </ac:picMkLst>
        </pc:picChg>
        <pc:picChg chg="add mod">
          <ac:chgData name="Mrs D Le Chevalier" userId="d087f242-1d11-443f-8ee2-ad4cb3ef39f9" providerId="ADAL" clId="{222964EA-4453-49EE-8C5A-1E123E659132}" dt="2026-09-03T12:40:06.915" v="53" actId="1076"/>
          <ac:picMkLst>
            <pc:docMk/>
            <pc:sldMk cId="2985560213" sldId="256"/>
            <ac:picMk id="2058" creationId="{855A6C0E-01B0-38BF-E3EB-2827E18B56D7}"/>
          </ac:picMkLst>
        </pc:picChg>
        <pc:picChg chg="add mod">
          <ac:chgData name="Mrs D Le Chevalier" userId="d087f242-1d11-443f-8ee2-ad4cb3ef39f9" providerId="ADAL" clId="{222964EA-4453-49EE-8C5A-1E123E659132}" dt="2026-09-03T12:40:25.342" v="58" actId="14100"/>
          <ac:picMkLst>
            <pc:docMk/>
            <pc:sldMk cId="2985560213" sldId="256"/>
            <ac:picMk id="2059" creationId="{9245E120-1AD9-0806-D82F-423A54ACC9BB}"/>
          </ac:picMkLst>
        </pc:picChg>
        <pc:picChg chg="add mod">
          <ac:chgData name="Mrs D Le Chevalier" userId="d087f242-1d11-443f-8ee2-ad4cb3ef39f9" providerId="ADAL" clId="{222964EA-4453-49EE-8C5A-1E123E659132}" dt="2026-09-03T12:40:43.928" v="65" actId="1076"/>
          <ac:picMkLst>
            <pc:docMk/>
            <pc:sldMk cId="2985560213" sldId="256"/>
            <ac:picMk id="2060" creationId="{9567F56C-01E1-821A-34BB-9AC942DD4DB5}"/>
          </ac:picMkLst>
        </pc:picChg>
        <pc:picChg chg="add mod">
          <ac:chgData name="Mrs D Le Chevalier" userId="d087f242-1d11-443f-8ee2-ad4cb3ef39f9" providerId="ADAL" clId="{222964EA-4453-49EE-8C5A-1E123E659132}" dt="2026-09-03T12:41:02.577" v="68" actId="1076"/>
          <ac:picMkLst>
            <pc:docMk/>
            <pc:sldMk cId="2985560213" sldId="256"/>
            <ac:picMk id="2061" creationId="{5FFAEBFB-1813-7F45-40C2-DCCE86051728}"/>
          </ac:picMkLst>
        </pc:picChg>
        <pc:picChg chg="add mod">
          <ac:chgData name="Mrs D Le Chevalier" userId="d087f242-1d11-443f-8ee2-ad4cb3ef39f9" providerId="ADAL" clId="{222964EA-4453-49EE-8C5A-1E123E659132}" dt="2026-09-03T12:41:12.353" v="73" actId="1076"/>
          <ac:picMkLst>
            <pc:docMk/>
            <pc:sldMk cId="2985560213" sldId="256"/>
            <ac:picMk id="2062" creationId="{5C45D037-C01B-C062-FBF3-616E5109B14F}"/>
          </ac:picMkLst>
        </pc:picChg>
        <pc:picChg chg="add mod">
          <ac:chgData name="Mrs D Le Chevalier" userId="d087f242-1d11-443f-8ee2-ad4cb3ef39f9" providerId="ADAL" clId="{222964EA-4453-49EE-8C5A-1E123E659132}" dt="2026-09-03T12:41:28.850" v="77" actId="1076"/>
          <ac:picMkLst>
            <pc:docMk/>
            <pc:sldMk cId="2985560213" sldId="256"/>
            <ac:picMk id="2063" creationId="{DFF36B2B-F282-4F6B-C7D8-0D046AB308F3}"/>
          </ac:picMkLst>
        </pc:picChg>
        <pc:picChg chg="add mod">
          <ac:chgData name="Mrs D Le Chevalier" userId="d087f242-1d11-443f-8ee2-ad4cb3ef39f9" providerId="ADAL" clId="{222964EA-4453-49EE-8C5A-1E123E659132}" dt="2026-09-03T12:41:46.301" v="81" actId="1076"/>
          <ac:picMkLst>
            <pc:docMk/>
            <pc:sldMk cId="2985560213" sldId="256"/>
            <ac:picMk id="2064" creationId="{626379BD-9377-E627-8ACD-6E65F20D9B3E}"/>
          </ac:picMkLst>
        </pc:picChg>
        <pc:picChg chg="add mod">
          <ac:chgData name="Mrs D Le Chevalier" userId="d087f242-1d11-443f-8ee2-ad4cb3ef39f9" providerId="ADAL" clId="{222964EA-4453-49EE-8C5A-1E123E659132}" dt="2026-09-03T12:42:16.305" v="94" actId="1076"/>
          <ac:picMkLst>
            <pc:docMk/>
            <pc:sldMk cId="2985560213" sldId="256"/>
            <ac:picMk id="2065" creationId="{2666BD10-3CF4-55ED-564F-A40CD8CB84AE}"/>
          </ac:picMkLst>
        </pc:picChg>
        <pc:picChg chg="add mod">
          <ac:chgData name="Mrs D Le Chevalier" userId="d087f242-1d11-443f-8ee2-ad4cb3ef39f9" providerId="ADAL" clId="{222964EA-4453-49EE-8C5A-1E123E659132}" dt="2026-09-03T12:42:27.814" v="97" actId="1076"/>
          <ac:picMkLst>
            <pc:docMk/>
            <pc:sldMk cId="2985560213" sldId="256"/>
            <ac:picMk id="2066" creationId="{8246FC92-C945-E9AA-8553-E399E17B42AC}"/>
          </ac:picMkLst>
        </pc:picChg>
        <pc:picChg chg="add mod">
          <ac:chgData name="Mrs D Le Chevalier" userId="d087f242-1d11-443f-8ee2-ad4cb3ef39f9" providerId="ADAL" clId="{222964EA-4453-49EE-8C5A-1E123E659132}" dt="2026-09-03T12:42:58.662" v="101" actId="1076"/>
          <ac:picMkLst>
            <pc:docMk/>
            <pc:sldMk cId="2985560213" sldId="256"/>
            <ac:picMk id="2067" creationId="{71EC632F-14DD-EBAB-15E6-1A81E058C7D1}"/>
          </ac:picMkLst>
        </pc:picChg>
        <pc:picChg chg="add mod">
          <ac:chgData name="Mrs D Le Chevalier" userId="d087f242-1d11-443f-8ee2-ad4cb3ef39f9" providerId="ADAL" clId="{222964EA-4453-49EE-8C5A-1E123E659132}" dt="2026-09-03T12:43:15.091" v="105" actId="1076"/>
          <ac:picMkLst>
            <pc:docMk/>
            <pc:sldMk cId="2985560213" sldId="256"/>
            <ac:picMk id="2068" creationId="{043D93B1-D0C4-3196-EF44-BD5D448379AC}"/>
          </ac:picMkLst>
        </pc:picChg>
        <pc:picChg chg="add mod">
          <ac:chgData name="Mrs D Le Chevalier" userId="d087f242-1d11-443f-8ee2-ad4cb3ef39f9" providerId="ADAL" clId="{222964EA-4453-49EE-8C5A-1E123E659132}" dt="2026-09-03T12:45:51.773" v="144" actId="1076"/>
          <ac:picMkLst>
            <pc:docMk/>
            <pc:sldMk cId="2985560213" sldId="256"/>
            <ac:picMk id="2069" creationId="{C8E4EB9A-D46B-13A6-36D4-C472644D591B}"/>
          </ac:picMkLst>
        </pc:picChg>
        <pc:picChg chg="add mod">
          <ac:chgData name="Mrs D Le Chevalier" userId="d087f242-1d11-443f-8ee2-ad4cb3ef39f9" providerId="ADAL" clId="{222964EA-4453-49EE-8C5A-1E123E659132}" dt="2026-09-03T12:44:07.366" v="114" actId="1076"/>
          <ac:picMkLst>
            <pc:docMk/>
            <pc:sldMk cId="2985560213" sldId="256"/>
            <ac:picMk id="2070" creationId="{4648B576-A9FE-F79D-3534-EF2095735C27}"/>
          </ac:picMkLst>
        </pc:picChg>
        <pc:picChg chg="add mod">
          <ac:chgData name="Mrs D Le Chevalier" userId="d087f242-1d11-443f-8ee2-ad4cb3ef39f9" providerId="ADAL" clId="{222964EA-4453-49EE-8C5A-1E123E659132}" dt="2026-09-03T12:44:39.447" v="125" actId="14100"/>
          <ac:picMkLst>
            <pc:docMk/>
            <pc:sldMk cId="2985560213" sldId="256"/>
            <ac:picMk id="2071" creationId="{3DC4075B-7CB1-5A29-28DB-CC64AD613231}"/>
          </ac:picMkLst>
        </pc:picChg>
        <pc:picChg chg="add mod">
          <ac:chgData name="Mrs D Le Chevalier" userId="d087f242-1d11-443f-8ee2-ad4cb3ef39f9" providerId="ADAL" clId="{222964EA-4453-49EE-8C5A-1E123E659132}" dt="2026-09-03T12:44:57.808" v="131" actId="14100"/>
          <ac:picMkLst>
            <pc:docMk/>
            <pc:sldMk cId="2985560213" sldId="256"/>
            <ac:picMk id="2072" creationId="{A3D67E87-C050-55D4-2D3C-0D8271C912BA}"/>
          </ac:picMkLst>
        </pc:picChg>
        <pc:picChg chg="add mod">
          <ac:chgData name="Mrs D Le Chevalier" userId="d087f242-1d11-443f-8ee2-ad4cb3ef39f9" providerId="ADAL" clId="{222964EA-4453-49EE-8C5A-1E123E659132}" dt="2026-09-03T12:45:15.918" v="136" actId="1076"/>
          <ac:picMkLst>
            <pc:docMk/>
            <pc:sldMk cId="2985560213" sldId="256"/>
            <ac:picMk id="2073" creationId="{4310DC6B-3FDA-9280-83E0-119B451154ED}"/>
          </ac:picMkLst>
        </pc:picChg>
        <pc:picChg chg="add mod">
          <ac:chgData name="Mrs D Le Chevalier" userId="d087f242-1d11-443f-8ee2-ad4cb3ef39f9" providerId="ADAL" clId="{222964EA-4453-49EE-8C5A-1E123E659132}" dt="2026-09-03T12:45:53.600" v="145" actId="1076"/>
          <ac:picMkLst>
            <pc:docMk/>
            <pc:sldMk cId="2985560213" sldId="256"/>
            <ac:picMk id="2074" creationId="{809ECB7A-96F7-61FC-B009-2CAD299F4238}"/>
          </ac:picMkLst>
        </pc:picChg>
        <pc:picChg chg="add mod">
          <ac:chgData name="Mrs D Le Chevalier" userId="d087f242-1d11-443f-8ee2-ad4cb3ef39f9" providerId="ADAL" clId="{222964EA-4453-49EE-8C5A-1E123E659132}" dt="2026-09-03T12:45:46.794" v="143" actId="1076"/>
          <ac:picMkLst>
            <pc:docMk/>
            <pc:sldMk cId="2985560213" sldId="256"/>
            <ac:picMk id="2075" creationId="{EE724BF4-E037-9D49-B729-D0412579F21F}"/>
          </ac:picMkLst>
        </pc:picChg>
        <pc:picChg chg="add mod">
          <ac:chgData name="Mrs D Le Chevalier" userId="d087f242-1d11-443f-8ee2-ad4cb3ef39f9" providerId="ADAL" clId="{222964EA-4453-49EE-8C5A-1E123E659132}" dt="2026-09-03T12:46:24.459" v="151" actId="1076"/>
          <ac:picMkLst>
            <pc:docMk/>
            <pc:sldMk cId="2985560213" sldId="256"/>
            <ac:picMk id="2076" creationId="{AF4A4E07-297C-575E-86D9-9A187ADAEEE6}"/>
          </ac:picMkLst>
        </pc:picChg>
        <pc:picChg chg="add mod">
          <ac:chgData name="Mrs D Le Chevalier" userId="d087f242-1d11-443f-8ee2-ad4cb3ef39f9" providerId="ADAL" clId="{222964EA-4453-49EE-8C5A-1E123E659132}" dt="2026-09-03T12:46:44.155" v="155" actId="1076"/>
          <ac:picMkLst>
            <pc:docMk/>
            <pc:sldMk cId="2985560213" sldId="256"/>
            <ac:picMk id="2077" creationId="{5C505DF7-8651-42FF-67E6-6E4729C7A7E9}"/>
          </ac:picMkLst>
        </pc:picChg>
        <pc:picChg chg="add mod">
          <ac:chgData name="Mrs D Le Chevalier" userId="d087f242-1d11-443f-8ee2-ad4cb3ef39f9" providerId="ADAL" clId="{222964EA-4453-49EE-8C5A-1E123E659132}" dt="2026-09-03T12:47:10.526" v="160" actId="1076"/>
          <ac:picMkLst>
            <pc:docMk/>
            <pc:sldMk cId="2985560213" sldId="256"/>
            <ac:picMk id="2078" creationId="{C5AD8EC3-45FF-773D-C287-114987847D9C}"/>
          </ac:picMkLst>
        </pc:picChg>
        <pc:picChg chg="add mod">
          <ac:chgData name="Mrs D Le Chevalier" userId="d087f242-1d11-443f-8ee2-ad4cb3ef39f9" providerId="ADAL" clId="{222964EA-4453-49EE-8C5A-1E123E659132}" dt="2026-09-03T12:47:42.213" v="164" actId="1076"/>
          <ac:picMkLst>
            <pc:docMk/>
            <pc:sldMk cId="2985560213" sldId="256"/>
            <ac:picMk id="2079" creationId="{63B37458-8235-6102-1B99-198124982731}"/>
          </ac:picMkLst>
        </pc:picChg>
        <pc:picChg chg="add mod">
          <ac:chgData name="Mrs D Le Chevalier" userId="d087f242-1d11-443f-8ee2-ad4cb3ef39f9" providerId="ADAL" clId="{222964EA-4453-49EE-8C5A-1E123E659132}" dt="2026-09-03T12:48:01.301" v="170" actId="1076"/>
          <ac:picMkLst>
            <pc:docMk/>
            <pc:sldMk cId="2985560213" sldId="256"/>
            <ac:picMk id="2080" creationId="{E9332981-9920-48FE-D155-FCD38DC8989E}"/>
          </ac:picMkLst>
        </pc:picChg>
        <pc:picChg chg="add mod">
          <ac:chgData name="Mrs D Le Chevalier" userId="d087f242-1d11-443f-8ee2-ad4cb3ef39f9" providerId="ADAL" clId="{222964EA-4453-49EE-8C5A-1E123E659132}" dt="2026-09-03T12:48:37.028" v="175" actId="14100"/>
          <ac:picMkLst>
            <pc:docMk/>
            <pc:sldMk cId="2985560213" sldId="256"/>
            <ac:picMk id="2081" creationId="{F0801F30-228B-8FF9-059F-2D5F01EAA51A}"/>
          </ac:picMkLst>
        </pc:picChg>
        <pc:picChg chg="add mod">
          <ac:chgData name="Mrs D Le Chevalier" userId="d087f242-1d11-443f-8ee2-ad4cb3ef39f9" providerId="ADAL" clId="{222964EA-4453-49EE-8C5A-1E123E659132}" dt="2026-09-03T12:49:49.975" v="193" actId="1076"/>
          <ac:picMkLst>
            <pc:docMk/>
            <pc:sldMk cId="2985560213" sldId="256"/>
            <ac:picMk id="2082" creationId="{A352965F-BA2C-5749-0F05-97D6E852A8DF}"/>
          </ac:picMkLst>
        </pc:picChg>
        <pc:picChg chg="add mod">
          <ac:chgData name="Mrs D Le Chevalier" userId="d087f242-1d11-443f-8ee2-ad4cb3ef39f9" providerId="ADAL" clId="{222964EA-4453-49EE-8C5A-1E123E659132}" dt="2026-09-03T12:49:17.169" v="184" actId="1076"/>
          <ac:picMkLst>
            <pc:docMk/>
            <pc:sldMk cId="2985560213" sldId="256"/>
            <ac:picMk id="2083" creationId="{6D55AF24-EFAF-428B-55BA-1E8B84260D23}"/>
          </ac:picMkLst>
        </pc:picChg>
        <pc:picChg chg="add mod">
          <ac:chgData name="Mrs D Le Chevalier" userId="d087f242-1d11-443f-8ee2-ad4cb3ef39f9" providerId="ADAL" clId="{222964EA-4453-49EE-8C5A-1E123E659132}" dt="2026-09-03T12:49:51.952" v="194" actId="1076"/>
          <ac:picMkLst>
            <pc:docMk/>
            <pc:sldMk cId="2985560213" sldId="256"/>
            <ac:picMk id="2084" creationId="{C4A561E0-77A8-A38F-9149-0701288FB2FA}"/>
          </ac:picMkLst>
        </pc:picChg>
        <pc:picChg chg="add mod">
          <ac:chgData name="Mrs D Le Chevalier" userId="d087f242-1d11-443f-8ee2-ad4cb3ef39f9" providerId="ADAL" clId="{222964EA-4453-49EE-8C5A-1E123E659132}" dt="2026-09-03T12:49:41.721" v="189" actId="1076"/>
          <ac:picMkLst>
            <pc:docMk/>
            <pc:sldMk cId="2985560213" sldId="256"/>
            <ac:picMk id="2085" creationId="{4F56CEB8-B8A4-3AD7-1ADB-F26C65668B6C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7826BF-ABBF-4D2D-A469-A115FF713AAE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6EEE12-88BD-4105-8A85-99637EE27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527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6EEE12-88BD-4105-8A85-99637EE2749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058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C99DA4-DF90-0B67-6B71-1EF2BE813A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9ACD19-C7DD-D5FF-CA32-116A7D2145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83AC0F-639A-075B-F68C-734FDB9C03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34E2CD-1E62-2560-367C-3A60FCC15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E43614-0D2B-E572-E76B-3D7EC69A3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858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3469F3-6D7E-445B-B753-1A51FCA2E8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9A691A-B03C-30A9-CC37-DEB57D8239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DE4A80-F0A7-529C-B721-60DB3EB48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1F7252-B871-04E1-CC10-46969F4F3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E50DA4-4757-DF50-4402-6FF99FBBF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112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E960BE-DA48-D537-828A-911853316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051E88-0158-2BDA-B676-4CDF0FE8DD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761E4A-9642-F101-5A47-1D3A3C1DEA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9A2E43-D103-3206-27D6-28B54A95C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845535-DBA6-0854-E193-83F443604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512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8BAFD-5523-3DC1-2CB4-15817B3DD3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CA2CAB-9D5E-6229-B4A5-13FF32A834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6F2D3E-7586-EDF3-B1D2-18A40401A0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F3CDB8-9003-12D0-730F-F3934D0F30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967C7A-7AF4-8818-05E3-D1AC3F583B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0C98C7-0071-C894-453B-51162BCEC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205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5CC63-BC2F-2D37-878B-FFC074B8B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D0BB02-7FF1-71AD-1476-D86C100313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3A19B1-B89F-212A-466C-EE3B5CF146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680425-C3C9-77E4-31C4-8C564F9BF9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50EC0A6-E55A-C70A-832F-6F8ADE5C45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8BE1B39-CC80-4034-82D8-716324A13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170884-D107-405B-FFB9-2AAA1EF07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27EBC1F-E68A-193E-2549-C4B0D407A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377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07157A-15A7-AFEC-B4FC-D5A27DDD0B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06F4C40-0D45-1A68-F549-2A2F9A96A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2D2FC3-9B2A-27AF-0E26-AE85FFBECD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111CF8F-37C5-4FF2-E214-DEF3C4055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4425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6DE436-0AE1-730D-B1C5-FC53ED2489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27C334B-B3D3-4B72-49BC-CA492BC43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0CF4EA-8747-D69A-4AAC-FB5467483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9535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A2FA7-5A9F-BCD0-6835-8660C9D880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6036A5-CE7D-D1AD-3A08-12126FB72A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CE83CF-B8A8-D1A6-E7D5-235FF26F43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D21188-1122-AE6C-B698-9D2535A63C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4A1C3A-087C-7D00-0464-9012886CFA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EB5DE2-DFA7-1360-D294-47106A598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124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90151-9342-7345-CF85-AAC1FF4CCD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89519A-D18E-C108-757A-CF76711719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C007A3-D920-E84F-2CDD-9D8E72210F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E051AA-52B5-C760-0445-4725C9F0E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417C2A-5813-9024-CDBE-55683EB501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3AB965-8F77-8896-402E-947309086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1555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E6188-A395-A972-ADB1-D164D6459B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F63C36-EF3D-B45C-4568-6F71134961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7C4288-E97A-6931-49E1-57FDBD064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47FEA5-728B-C5BF-55E0-E62C90C445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4E2A02-8E33-CFE4-8664-8BC4101BE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708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0CF3827-5D31-AD84-9FD4-21CBDA96B2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069F3D-6E12-2F4B-3571-8332B296B7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A6C919-6AC0-6969-1203-04DDF3DF6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8025D-E4CD-9FD4-8EA8-7CBA497A3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48A209-A1C9-4F01-FB24-DC4F04B867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803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370717-685D-DBB4-9A38-B518D82FC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820D27-D2D9-1896-6C78-D5B567AE63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C15ECB-EE7F-33E3-58FA-0E855CBDF5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7FD751-C1B4-6FD9-2FBE-BCA25C955A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3FC11C-1947-BD96-D660-E3D2E32404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1647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jpeg"/><Relationship Id="rId18" Type="http://schemas.openxmlformats.org/officeDocument/2006/relationships/image" Target="../media/image16.jpeg"/><Relationship Id="rId26" Type="http://schemas.openxmlformats.org/officeDocument/2006/relationships/image" Target="../media/image24.jpeg"/><Relationship Id="rId21" Type="http://schemas.openxmlformats.org/officeDocument/2006/relationships/image" Target="../media/image19.jpeg"/><Relationship Id="rId34" Type="http://schemas.openxmlformats.org/officeDocument/2006/relationships/image" Target="../media/image32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17" Type="http://schemas.openxmlformats.org/officeDocument/2006/relationships/image" Target="../media/image15.jpeg"/><Relationship Id="rId25" Type="http://schemas.openxmlformats.org/officeDocument/2006/relationships/image" Target="../media/image23.jpeg"/><Relationship Id="rId33" Type="http://schemas.openxmlformats.org/officeDocument/2006/relationships/image" Target="../media/image31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eg"/><Relationship Id="rId20" Type="http://schemas.openxmlformats.org/officeDocument/2006/relationships/image" Target="../media/image18.jpeg"/><Relationship Id="rId29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24" Type="http://schemas.openxmlformats.org/officeDocument/2006/relationships/image" Target="../media/image22.jpeg"/><Relationship Id="rId32" Type="http://schemas.openxmlformats.org/officeDocument/2006/relationships/image" Target="../media/image30.jpeg"/><Relationship Id="rId37" Type="http://schemas.openxmlformats.org/officeDocument/2006/relationships/image" Target="../media/image35.jpeg"/><Relationship Id="rId5" Type="http://schemas.openxmlformats.org/officeDocument/2006/relationships/image" Target="../media/image3.png"/><Relationship Id="rId15" Type="http://schemas.openxmlformats.org/officeDocument/2006/relationships/image" Target="../media/image13.jpeg"/><Relationship Id="rId23" Type="http://schemas.openxmlformats.org/officeDocument/2006/relationships/image" Target="../media/image21.jpeg"/><Relationship Id="rId28" Type="http://schemas.openxmlformats.org/officeDocument/2006/relationships/image" Target="../media/image26.jpeg"/><Relationship Id="rId36" Type="http://schemas.openxmlformats.org/officeDocument/2006/relationships/image" Target="../media/image34.jpeg"/><Relationship Id="rId10" Type="http://schemas.openxmlformats.org/officeDocument/2006/relationships/image" Target="../media/image8.jpeg"/><Relationship Id="rId19" Type="http://schemas.openxmlformats.org/officeDocument/2006/relationships/image" Target="../media/image17.jpg"/><Relationship Id="rId31" Type="http://schemas.openxmlformats.org/officeDocument/2006/relationships/image" Target="../media/image29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Relationship Id="rId14" Type="http://schemas.openxmlformats.org/officeDocument/2006/relationships/image" Target="../media/image12.jpeg"/><Relationship Id="rId22" Type="http://schemas.openxmlformats.org/officeDocument/2006/relationships/image" Target="../media/image20.jpeg"/><Relationship Id="rId27" Type="http://schemas.openxmlformats.org/officeDocument/2006/relationships/image" Target="../media/image25.jpeg"/><Relationship Id="rId30" Type="http://schemas.openxmlformats.org/officeDocument/2006/relationships/image" Target="../media/image28.jpeg"/><Relationship Id="rId35" Type="http://schemas.openxmlformats.org/officeDocument/2006/relationships/image" Target="../media/image33.jpeg"/><Relationship Id="rId8" Type="http://schemas.openxmlformats.org/officeDocument/2006/relationships/image" Target="../media/image6.jpeg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7D45AB5-C6CF-E1BF-1136-E54CDF0A0C9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55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2FE7D52-3073-6049-370B-A79FBE66D6B6}"/>
              </a:ext>
            </a:extLst>
          </p:cNvPr>
          <p:cNvSpPr txBox="1"/>
          <p:nvPr/>
        </p:nvSpPr>
        <p:spPr>
          <a:xfrm>
            <a:off x="5306518" y="809469"/>
            <a:ext cx="7894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661F26"/>
                </a:solidFill>
                <a:latin typeface="Aptos Serif" panose="020B0502040204020203" pitchFamily="18" charset="0"/>
                <a:cs typeface="Aptos Serif" panose="020B0502040204020203" pitchFamily="18" charset="0"/>
              </a:rPr>
              <a:t>5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AF7D6C-4D6E-C65B-57AD-5D9CD4D39693}"/>
              </a:ext>
            </a:extLst>
          </p:cNvPr>
          <p:cNvSpPr txBox="1"/>
          <p:nvPr/>
        </p:nvSpPr>
        <p:spPr>
          <a:xfrm>
            <a:off x="6972924" y="871025"/>
            <a:ext cx="7894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661F26"/>
                </a:solidFill>
                <a:latin typeface="Aptos Serif" panose="020B0502040204020203" pitchFamily="18" charset="0"/>
                <a:cs typeface="Aptos Serif" panose="020B0502040204020203" pitchFamily="18" charset="0"/>
              </a:rPr>
              <a:t>6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2889AE3-2C81-6AA4-41F7-1F9E46A44C93}"/>
              </a:ext>
            </a:extLst>
          </p:cNvPr>
          <p:cNvSpPr txBox="1"/>
          <p:nvPr/>
        </p:nvSpPr>
        <p:spPr>
          <a:xfrm>
            <a:off x="8020280" y="932580"/>
            <a:ext cx="7894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661F26"/>
                </a:solidFill>
                <a:latin typeface="Aptos Serif" panose="020B0502040204020203" pitchFamily="18" charset="0"/>
                <a:cs typeface="Aptos Serif" panose="020B0502040204020203" pitchFamily="18" charset="0"/>
              </a:rPr>
              <a:t>7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92D17F8-960E-A685-1C8C-8B7C3F0215D8}"/>
              </a:ext>
            </a:extLst>
          </p:cNvPr>
          <p:cNvSpPr txBox="1"/>
          <p:nvPr/>
        </p:nvSpPr>
        <p:spPr>
          <a:xfrm>
            <a:off x="1460314" y="5079146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36115E7-4463-F970-08D2-B4037AB5B210}"/>
              </a:ext>
            </a:extLst>
          </p:cNvPr>
          <p:cNvSpPr txBox="1"/>
          <p:nvPr/>
        </p:nvSpPr>
        <p:spPr>
          <a:xfrm>
            <a:off x="2617536" y="5044958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CF15ABA-32EF-884B-1CB9-1BC2211C7140}"/>
              </a:ext>
            </a:extLst>
          </p:cNvPr>
          <p:cNvSpPr txBox="1"/>
          <p:nvPr/>
        </p:nvSpPr>
        <p:spPr>
          <a:xfrm>
            <a:off x="3691249" y="5044958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15E63BE-1D7B-D843-102F-9AAD51E18A70}"/>
              </a:ext>
            </a:extLst>
          </p:cNvPr>
          <p:cNvSpPr txBox="1"/>
          <p:nvPr/>
        </p:nvSpPr>
        <p:spPr>
          <a:xfrm>
            <a:off x="4767264" y="5079146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7150244-12F7-638A-8594-01664DDAE08B}"/>
              </a:ext>
            </a:extLst>
          </p:cNvPr>
          <p:cNvSpPr txBox="1"/>
          <p:nvPr/>
        </p:nvSpPr>
        <p:spPr>
          <a:xfrm>
            <a:off x="7059851" y="5092769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A1979B26-E213-90A1-9DFF-A600063A3133}"/>
              </a:ext>
            </a:extLst>
          </p:cNvPr>
          <p:cNvSpPr txBox="1"/>
          <p:nvPr/>
        </p:nvSpPr>
        <p:spPr>
          <a:xfrm>
            <a:off x="5913557" y="5109805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CBE22B23-8393-D795-BCEE-B770CA5672E8}"/>
              </a:ext>
            </a:extLst>
          </p:cNvPr>
          <p:cNvSpPr txBox="1"/>
          <p:nvPr/>
        </p:nvSpPr>
        <p:spPr>
          <a:xfrm>
            <a:off x="8177746" y="5064409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471AC04E-EA69-C015-710F-F21272444C3A}"/>
              </a:ext>
            </a:extLst>
          </p:cNvPr>
          <p:cNvSpPr txBox="1"/>
          <p:nvPr/>
        </p:nvSpPr>
        <p:spPr>
          <a:xfrm>
            <a:off x="9324039" y="5089670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4A8A102-448F-0E7B-D96C-89AE65BE1735}"/>
              </a:ext>
            </a:extLst>
          </p:cNvPr>
          <p:cNvSpPr txBox="1"/>
          <p:nvPr/>
        </p:nvSpPr>
        <p:spPr>
          <a:xfrm>
            <a:off x="10415849" y="5064409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pic>
        <p:nvPicPr>
          <p:cNvPr id="2048" name="Picture 2047" descr="How to Train Your Viking by Toothless the Dragon: Amazon.co.uk: Cowell, Cressida: 8601300225715: Books">
            <a:extLst>
              <a:ext uri="{FF2B5EF4-FFF2-40B4-BE49-F238E27FC236}">
                <a16:creationId xmlns:a16="http://schemas.microsoft.com/office/drawing/2014/main" id="{58E6D78D-7FC9-6F55-40F0-64D4F5EB289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906" y="2704102"/>
            <a:ext cx="671619" cy="107688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2" name="Picture 2051" descr="Be The Change: Poems to Help You Save ...">
            <a:extLst>
              <a:ext uri="{FF2B5EF4-FFF2-40B4-BE49-F238E27FC236}">
                <a16:creationId xmlns:a16="http://schemas.microsoft.com/office/drawing/2014/main" id="{2CEF0F6E-11E7-9C4A-7FE6-B0020F3E58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322" y="2704101"/>
            <a:ext cx="707595" cy="107688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3" name="Picture 2052" descr="trash">
            <a:extLst>
              <a:ext uri="{FF2B5EF4-FFF2-40B4-BE49-F238E27FC236}">
                <a16:creationId xmlns:a16="http://schemas.microsoft.com/office/drawing/2014/main" id="{D56FD530-551C-524D-8F69-92089CFCD07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6097" y="2658513"/>
            <a:ext cx="712117" cy="107688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5" name="Picture 2054">
            <a:extLst>
              <a:ext uri="{FF2B5EF4-FFF2-40B4-BE49-F238E27FC236}">
                <a16:creationId xmlns:a16="http://schemas.microsoft.com/office/drawing/2014/main" id="{477DED61-4A71-B18D-5940-964A9A4E336D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177" y="2603710"/>
            <a:ext cx="773547" cy="1059782"/>
          </a:xfrm>
          <a:prstGeom prst="rect">
            <a:avLst/>
          </a:prstGeom>
        </p:spPr>
      </p:pic>
      <p:pic>
        <p:nvPicPr>
          <p:cNvPr id="2054" name="Picture 2053">
            <a:extLst>
              <a:ext uri="{FF2B5EF4-FFF2-40B4-BE49-F238E27FC236}">
                <a16:creationId xmlns:a16="http://schemas.microsoft.com/office/drawing/2014/main" id="{E7FC4F96-FECA-B191-A4DC-A5D0295F336F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2153" y="3542295"/>
            <a:ext cx="773547" cy="847882"/>
          </a:xfrm>
          <a:prstGeom prst="rect">
            <a:avLst/>
          </a:prstGeom>
        </p:spPr>
      </p:pic>
      <p:pic>
        <p:nvPicPr>
          <p:cNvPr id="2056" name="Picture 2055" descr="C:\Users\kmorgan\AppData\Local\Microsoft\Windows\INetCache\Content.MSO\76904E82.tmp">
            <a:extLst>
              <a:ext uri="{FF2B5EF4-FFF2-40B4-BE49-F238E27FC236}">
                <a16:creationId xmlns:a16="http://schemas.microsoft.com/office/drawing/2014/main" id="{779A116E-295E-3596-FB6C-6AD896141044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9377" y="2447818"/>
            <a:ext cx="715424" cy="1193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7" name="Picture 2056">
            <a:extLst>
              <a:ext uri="{FF2B5EF4-FFF2-40B4-BE49-F238E27FC236}">
                <a16:creationId xmlns:a16="http://schemas.microsoft.com/office/drawing/2014/main" id="{803C1371-9269-4B37-6C4A-9647C92FECD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8813" y="2469691"/>
            <a:ext cx="700616" cy="107260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8" name="Picture 2057" descr="Earth Heroes: 20 Inspiring Stories of ...">
            <a:extLst>
              <a:ext uri="{FF2B5EF4-FFF2-40B4-BE49-F238E27FC236}">
                <a16:creationId xmlns:a16="http://schemas.microsoft.com/office/drawing/2014/main" id="{855A6C0E-01B0-38BF-E3EB-2827E18B56D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7150" y="3305101"/>
            <a:ext cx="772438" cy="95176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9" name="Picture 2058">
            <a:extLst>
              <a:ext uri="{FF2B5EF4-FFF2-40B4-BE49-F238E27FC236}">
                <a16:creationId xmlns:a16="http://schemas.microsoft.com/office/drawing/2014/main" id="{9245E120-1AD9-0806-D82F-423A54ACC9BB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9859" y="2558686"/>
            <a:ext cx="653018" cy="1000340"/>
          </a:xfrm>
          <a:prstGeom prst="rect">
            <a:avLst/>
          </a:prstGeom>
          <a:noFill/>
        </p:spPr>
      </p:pic>
      <p:pic>
        <p:nvPicPr>
          <p:cNvPr id="2060" name="Picture 2059" descr="Katherine Johnson Saved Apollo 13 ...">
            <a:extLst>
              <a:ext uri="{FF2B5EF4-FFF2-40B4-BE49-F238E27FC236}">
                <a16:creationId xmlns:a16="http://schemas.microsoft.com/office/drawing/2014/main" id="{9567F56C-01E1-821A-34BB-9AC942DD4DB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4621" y="2603710"/>
            <a:ext cx="713679" cy="87031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1" name="Picture 2060" descr="Gorilla">
            <a:extLst>
              <a:ext uri="{FF2B5EF4-FFF2-40B4-BE49-F238E27FC236}">
                <a16:creationId xmlns:a16="http://schemas.microsoft.com/office/drawing/2014/main" id="{5FFAEBFB-1813-7F45-40C2-DCCE86051728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8013" y="2636002"/>
            <a:ext cx="1120140" cy="8712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2" name="Picture 2061" descr="Zoo">
            <a:extLst>
              <a:ext uri="{FF2B5EF4-FFF2-40B4-BE49-F238E27FC236}">
                <a16:creationId xmlns:a16="http://schemas.microsoft.com/office/drawing/2014/main" id="{5C45D037-C01B-C062-FBF3-616E5109B14F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2290" y="2929397"/>
            <a:ext cx="772438" cy="100952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3" name="Picture 2062" descr="Voices in the Park: Amazon.co.uk: Browne, Anthony: 9780552545648: Books">
            <a:extLst>
              <a:ext uri="{FF2B5EF4-FFF2-40B4-BE49-F238E27FC236}">
                <a16:creationId xmlns:a16="http://schemas.microsoft.com/office/drawing/2014/main" id="{DFF36B2B-F282-4F6B-C7D8-0D046AB308F3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789" y="3183176"/>
            <a:ext cx="872210" cy="103173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4" name="Picture 2063" descr="Everest – Flying Eye Books">
            <a:extLst>
              <a:ext uri="{FF2B5EF4-FFF2-40B4-BE49-F238E27FC236}">
                <a16:creationId xmlns:a16="http://schemas.microsoft.com/office/drawing/2014/main" id="{626379BD-9377-E627-8ACD-6E65F20D9B3E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2290" y="3636481"/>
            <a:ext cx="603384" cy="751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5" name="Picture 2064">
            <a:extLst>
              <a:ext uri="{FF2B5EF4-FFF2-40B4-BE49-F238E27FC236}">
                <a16:creationId xmlns:a16="http://schemas.microsoft.com/office/drawing/2014/main" id="{2666BD10-3CF4-55ED-564F-A40CD8CB84AE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9856" y="2847856"/>
            <a:ext cx="790745" cy="11830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6" name="Picture 2065">
            <a:extLst>
              <a:ext uri="{FF2B5EF4-FFF2-40B4-BE49-F238E27FC236}">
                <a16:creationId xmlns:a16="http://schemas.microsoft.com/office/drawing/2014/main" id="{8246FC92-C945-E9AA-8553-E399E17B42AC}"/>
              </a:ext>
            </a:extLst>
          </p:cNvPr>
          <p:cNvPicPr/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3872" y="3557291"/>
            <a:ext cx="1070137" cy="817889"/>
          </a:xfrm>
          <a:prstGeom prst="rect">
            <a:avLst/>
          </a:prstGeom>
        </p:spPr>
      </p:pic>
      <p:pic>
        <p:nvPicPr>
          <p:cNvPr id="2067" name="Picture 2066" descr="Beowulf by Sir Michael Morpurgo, Michael Foreman | Waterstones">
            <a:extLst>
              <a:ext uri="{FF2B5EF4-FFF2-40B4-BE49-F238E27FC236}">
                <a16:creationId xmlns:a16="http://schemas.microsoft.com/office/drawing/2014/main" id="{71EC632F-14DD-EBAB-15E6-1A81E058C7D1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9747" y="5109805"/>
            <a:ext cx="531501" cy="81131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8" name="Picture 2067" descr="Vikings in 30 Seconds - Scholastic Shop">
            <a:extLst>
              <a:ext uri="{FF2B5EF4-FFF2-40B4-BE49-F238E27FC236}">
                <a16:creationId xmlns:a16="http://schemas.microsoft.com/office/drawing/2014/main" id="{043D93B1-D0C4-3196-EF44-BD5D448379AC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075" y="5673772"/>
            <a:ext cx="649222" cy="81131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9" name="Picture 2068">
            <a:extLst>
              <a:ext uri="{FF2B5EF4-FFF2-40B4-BE49-F238E27FC236}">
                <a16:creationId xmlns:a16="http://schemas.microsoft.com/office/drawing/2014/main" id="{C8E4EB9A-D46B-13A6-36D4-C472644D591B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7675" y="5209951"/>
            <a:ext cx="767676" cy="117451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0" name="Picture 2069">
            <a:extLst>
              <a:ext uri="{FF2B5EF4-FFF2-40B4-BE49-F238E27FC236}">
                <a16:creationId xmlns:a16="http://schemas.microsoft.com/office/drawing/2014/main" id="{4648B576-A9FE-F79D-3534-EF2095735C27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5922" y="5093537"/>
            <a:ext cx="693961" cy="81131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1" name="Picture 2070">
            <a:extLst>
              <a:ext uri="{FF2B5EF4-FFF2-40B4-BE49-F238E27FC236}">
                <a16:creationId xmlns:a16="http://schemas.microsoft.com/office/drawing/2014/main" id="{3DC4075B-7CB1-5A29-28DB-CC64AD613231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6069" y="5578607"/>
            <a:ext cx="637389" cy="980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2" name="Picture 2071" descr="BY Maria Isabel Sanchez Vegara David Attenborough (34) (Little People BIG DREAMS) Hardcover – 4 Feb 2020">
            <a:extLst>
              <a:ext uri="{FF2B5EF4-FFF2-40B4-BE49-F238E27FC236}">
                <a16:creationId xmlns:a16="http://schemas.microsoft.com/office/drawing/2014/main" id="{A3D67E87-C050-55D4-2D3C-0D8271C912BA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2458" y="5121816"/>
            <a:ext cx="724206" cy="8901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3" name="Picture 2072" descr="Destination: Planet Earth: 1 : Nelson, Ms. Jo, Clohosy Cole, Tom: Amazon.co.uk: Books">
            <a:extLst>
              <a:ext uri="{FF2B5EF4-FFF2-40B4-BE49-F238E27FC236}">
                <a16:creationId xmlns:a16="http://schemas.microsoft.com/office/drawing/2014/main" id="{4310DC6B-3FDA-9280-83E0-119B451154ED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2999" y="5730864"/>
            <a:ext cx="718233" cy="84351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4" name="Picture 2073">
            <a:extLst>
              <a:ext uri="{FF2B5EF4-FFF2-40B4-BE49-F238E27FC236}">
                <a16:creationId xmlns:a16="http://schemas.microsoft.com/office/drawing/2014/main" id="{809ECB7A-96F7-61FC-B009-2CAD299F4238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1868" y="5745542"/>
            <a:ext cx="627259" cy="739545"/>
          </a:xfrm>
          <a:prstGeom prst="rect">
            <a:avLst/>
          </a:prstGeom>
        </p:spPr>
      </p:pic>
      <p:pic>
        <p:nvPicPr>
          <p:cNvPr id="2075" name="Picture 2074" descr="The Explorer: From the author of the internationally bestselling phenomenon Impossible Creatures : Rundell, Katherine, Horn, Hannah: Amazon.co.uk: ...">
            <a:extLst>
              <a:ext uri="{FF2B5EF4-FFF2-40B4-BE49-F238E27FC236}">
                <a16:creationId xmlns:a16="http://schemas.microsoft.com/office/drawing/2014/main" id="{EE724BF4-E037-9D49-B729-D0412579F21F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658" y="5109805"/>
            <a:ext cx="756439" cy="1161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6" name="Picture 2075" descr="Cosmic - Scholastic Shop">
            <a:extLst>
              <a:ext uri="{FF2B5EF4-FFF2-40B4-BE49-F238E27FC236}">
                <a16:creationId xmlns:a16="http://schemas.microsoft.com/office/drawing/2014/main" id="{AF4A4E07-297C-575E-86D9-9A187ADAEEE6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308" y="5095494"/>
            <a:ext cx="673556" cy="102025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7" name="Picture 2076">
            <a:extLst>
              <a:ext uri="{FF2B5EF4-FFF2-40B4-BE49-F238E27FC236}">
                <a16:creationId xmlns:a16="http://schemas.microsoft.com/office/drawing/2014/main" id="{5C505DF7-8651-42FF-67E6-6E4729C7A7E9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6190" y="5578607"/>
            <a:ext cx="655542" cy="99902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8" name="Picture 2077" descr="Neil Armstrong (Little People, BIG ...">
            <a:extLst>
              <a:ext uri="{FF2B5EF4-FFF2-40B4-BE49-F238E27FC236}">
                <a16:creationId xmlns:a16="http://schemas.microsoft.com/office/drawing/2014/main" id="{C5AD8EC3-45FF-773D-C287-114987847D9C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1922" y="5856146"/>
            <a:ext cx="718233" cy="71823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9" name="Picture 2078">
            <a:extLst>
              <a:ext uri="{FF2B5EF4-FFF2-40B4-BE49-F238E27FC236}">
                <a16:creationId xmlns:a16="http://schemas.microsoft.com/office/drawing/2014/main" id="{63B37458-8235-6102-1B99-198124982731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699" y="5109805"/>
            <a:ext cx="655542" cy="10020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0" name="Picture 2079" descr="Kick: The bestselling football adventure that invites readers to dream big: Amazon.co.uk: Mitch Johnson: 9781474928151: Books">
            <a:extLst>
              <a:ext uri="{FF2B5EF4-FFF2-40B4-BE49-F238E27FC236}">
                <a16:creationId xmlns:a16="http://schemas.microsoft.com/office/drawing/2014/main" id="{E9332981-9920-48FE-D155-FCD38DC8989E}"/>
              </a:ext>
            </a:extLst>
          </p:cNvPr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0695" y="5693911"/>
            <a:ext cx="563636" cy="8651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1" name="Picture 2080" descr="The Nowhere Emporium: 1 (Kelpies) : Ross MacKenzie: Amazon.co.uk: Books">
            <a:extLst>
              <a:ext uri="{FF2B5EF4-FFF2-40B4-BE49-F238E27FC236}">
                <a16:creationId xmlns:a16="http://schemas.microsoft.com/office/drawing/2014/main" id="{F0801F30-228B-8FF9-059F-2D5F01EAA51A}"/>
              </a:ext>
            </a:extLst>
          </p:cNvPr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1358" y="5109804"/>
            <a:ext cx="808498" cy="1211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2" name="Picture 2081" descr="The Highwayman (Oxford Children's Classics) eBook : Noyes, Alfred, Keeping, Charles: Amazon.co.uk: Kindle Store">
            <a:extLst>
              <a:ext uri="{FF2B5EF4-FFF2-40B4-BE49-F238E27FC236}">
                <a16:creationId xmlns:a16="http://schemas.microsoft.com/office/drawing/2014/main" id="{A352965F-BA2C-5749-0F05-97D6E852A8DF}"/>
              </a:ext>
            </a:extLst>
          </p:cNvPr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6010" y="5832123"/>
            <a:ext cx="563636" cy="73661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3" name="Picture 2082" descr="Great Civilisations: The Maya">
            <a:extLst>
              <a:ext uri="{FF2B5EF4-FFF2-40B4-BE49-F238E27FC236}">
                <a16:creationId xmlns:a16="http://schemas.microsoft.com/office/drawing/2014/main" id="{6D55AF24-EFAF-428B-55BA-1E8B84260D23}"/>
              </a:ext>
            </a:extLst>
          </p:cNvPr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8473" y="5101865"/>
            <a:ext cx="750155" cy="9422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4" name="Picture 2083" descr="Angry Aztecs Audiobook - Terry Deary ...">
            <a:extLst>
              <a:ext uri="{FF2B5EF4-FFF2-40B4-BE49-F238E27FC236}">
                <a16:creationId xmlns:a16="http://schemas.microsoft.com/office/drawing/2014/main" id="{C4A561E0-77A8-A38F-9149-0701288FB2FA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2947" y="5574049"/>
            <a:ext cx="636865" cy="100204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5" name="Picture 2084" descr="Day of the Dead Children's Books">
            <a:extLst>
              <a:ext uri="{FF2B5EF4-FFF2-40B4-BE49-F238E27FC236}">
                <a16:creationId xmlns:a16="http://schemas.microsoft.com/office/drawing/2014/main" id="{4F56CEB8-B8A4-3AD7-1ADB-F26C65668B6C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6717" y="5700817"/>
            <a:ext cx="697200" cy="8582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855602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8494289-f5bd-421d-b9b1-089eae51495c" xsi:nil="true"/>
    <lcf76f155ced4ddcb4097134ff3c332f xmlns="63b15cdb-3bd0-4020-bc14-0bcc13e3c765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C8211557F8D824DAC5A43DE0385E06F" ma:contentTypeVersion="13" ma:contentTypeDescription="Create a new document." ma:contentTypeScope="" ma:versionID="461b26d1ece18f64c45d3efe481709c0">
  <xsd:schema xmlns:xsd="http://www.w3.org/2001/XMLSchema" xmlns:xs="http://www.w3.org/2001/XMLSchema" xmlns:p="http://schemas.microsoft.com/office/2006/metadata/properties" xmlns:ns2="63b15cdb-3bd0-4020-bc14-0bcc13e3c765" xmlns:ns3="68494289-f5bd-421d-b9b1-089eae51495c" targetNamespace="http://schemas.microsoft.com/office/2006/metadata/properties" ma:root="true" ma:fieldsID="402595099ed244291bee3777199a2589" ns2:_="" ns3:_="">
    <xsd:import namespace="63b15cdb-3bd0-4020-bc14-0bcc13e3c765"/>
    <xsd:import namespace="68494289-f5bd-421d-b9b1-089eae51495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b15cdb-3bd0-4020-bc14-0bcc13e3c76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303bfb3b-4fcf-45cf-ae94-c796f555d6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494289-f5bd-421d-b9b1-089eae51495c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ec54c308-6d27-4672-a309-9b4bc4b62ff3}" ma:internalName="TaxCatchAll" ma:showField="CatchAllData" ma:web="68494289-f5bd-421d-b9b1-089eae51495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AB0BADF-112B-4B69-ABB0-0DBC4C6FA825}">
  <ds:schemaRefs>
    <ds:schemaRef ds:uri="http://schemas.microsoft.com/office/2006/metadata/properties"/>
    <ds:schemaRef ds:uri="http://purl.org/dc/dcmitype/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68494289-f5bd-421d-b9b1-089eae51495c"/>
    <ds:schemaRef ds:uri="63b15cdb-3bd0-4020-bc14-0bcc13e3c765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A1A81A8F-06BD-400B-B863-3B23E804189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b15cdb-3bd0-4020-bc14-0bcc13e3c765"/>
    <ds:schemaRef ds:uri="68494289-f5bd-421d-b9b1-089eae51495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E99B1D8-9E8A-4FAD-BB97-D2E74DB5D4A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4</Words>
  <Application>Microsoft Office PowerPoint</Application>
  <PresentationFormat>Widescreen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Aptos Serif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Mrs D Le Chevalier</dc:creator>
  <cp:lastModifiedBy>Mrs D Le Chevalier</cp:lastModifiedBy>
  <cp:revision>2</cp:revision>
  <cp:lastPrinted>2026-09-03T11:52:36Z</cp:lastPrinted>
  <dcterms:created xsi:type="dcterms:W3CDTF">2026-09-03T11:31:44Z</dcterms:created>
  <dcterms:modified xsi:type="dcterms:W3CDTF">2026-09-03T12:50:00Z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0x010100BC8211557F8D824DAC5A43DE0385E06F</vt:lpwstr>
  </property>
  <property fmtid="{D5CDD505-2E9C-101B-9397-08002B2CF9AE}" pid="3" name="MediaServiceImageTags">
    <vt:lpwstr/>
  </property>
</Properties>
</file>