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6"/>
  </p:notesMasterIdLst>
  <p:sldIdLst>
    <p:sldId id="256" r:id="rId5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00000"/>
    <a:srgbClr val="661F26"/>
    <a:srgbClr val="F6D89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48B8811-1D15-43F9-B1EB-3500A0F49600}" v="6" dt="2026-09-03T14:10:17.04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4660"/>
  </p:normalViewPr>
  <p:slideViewPr>
    <p:cSldViewPr snapToGrid="0">
      <p:cViewPr>
        <p:scale>
          <a:sx n="89" d="100"/>
          <a:sy n="89" d="100"/>
        </p:scale>
        <p:origin x="30" y="-109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12" Type="http://schemas.microsoft.com/office/2015/10/relationships/revisionInfo" Target="revisionInfo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microsoft.com/office/2016/11/relationships/changesInfo" Target="changesInfos/changesInfo1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rs D Le Chevalier" userId="d087f242-1d11-443f-8ee2-ad4cb3ef39f9" providerId="ADAL" clId="{222964EA-4453-49EE-8C5A-1E123E659132}"/>
    <pc:docChg chg="modSld modNotesMaster">
      <pc:chgData name="Mrs D Le Chevalier" userId="d087f242-1d11-443f-8ee2-ad4cb3ef39f9" providerId="ADAL" clId="{222964EA-4453-49EE-8C5A-1E123E659132}" dt="2026-09-03T14:10:32.857" v="55" actId="1076"/>
      <pc:docMkLst>
        <pc:docMk/>
      </pc:docMkLst>
      <pc:sldChg chg="addSp modSp mod">
        <pc:chgData name="Mrs D Le Chevalier" userId="d087f242-1d11-443f-8ee2-ad4cb3ef39f9" providerId="ADAL" clId="{222964EA-4453-49EE-8C5A-1E123E659132}" dt="2026-09-03T14:10:32.857" v="55" actId="1076"/>
        <pc:sldMkLst>
          <pc:docMk/>
          <pc:sldMk cId="2985560213" sldId="256"/>
        </pc:sldMkLst>
        <pc:spChg chg="add mod">
          <ac:chgData name="Mrs D Le Chevalier" userId="d087f242-1d11-443f-8ee2-ad4cb3ef39f9" providerId="ADAL" clId="{222964EA-4453-49EE-8C5A-1E123E659132}" dt="2026-09-03T11:51:44.373" v="20" actId="207"/>
          <ac:spMkLst>
            <pc:docMk/>
            <pc:sldMk cId="2985560213" sldId="256"/>
            <ac:spMk id="61" creationId="{FC0FA918-0EF9-4041-7D97-933ED09B4EF8}"/>
          </ac:spMkLst>
        </pc:spChg>
        <pc:spChg chg="add mod">
          <ac:chgData name="Mrs D Le Chevalier" userId="d087f242-1d11-443f-8ee2-ad4cb3ef39f9" providerId="ADAL" clId="{222964EA-4453-49EE-8C5A-1E123E659132}" dt="2026-09-03T11:51:51.009" v="22" actId="1076"/>
          <ac:spMkLst>
            <pc:docMk/>
            <pc:sldMk cId="2985560213" sldId="256"/>
            <ac:spMk id="63" creationId="{F1455B66-9C52-471B-A082-3A4EBA1BF33C}"/>
          </ac:spMkLst>
        </pc:spChg>
        <pc:picChg chg="add mod">
          <ac:chgData name="Mrs D Le Chevalier" userId="d087f242-1d11-443f-8ee2-ad4cb3ef39f9" providerId="ADAL" clId="{222964EA-4453-49EE-8C5A-1E123E659132}" dt="2026-09-03T14:09:15.489" v="30" actId="1076"/>
          <ac:picMkLst>
            <pc:docMk/>
            <pc:sldMk cId="2985560213" sldId="256"/>
            <ac:picMk id="2" creationId="{3D399590-1FA1-FFAD-9D52-1FD3B92F6C8F}"/>
          </ac:picMkLst>
        </pc:picChg>
        <pc:picChg chg="add mod">
          <ac:chgData name="Mrs D Le Chevalier" userId="d087f242-1d11-443f-8ee2-ad4cb3ef39f9" providerId="ADAL" clId="{222964EA-4453-49EE-8C5A-1E123E659132}" dt="2026-09-03T14:09:41.277" v="40" actId="1076"/>
          <ac:picMkLst>
            <pc:docMk/>
            <pc:sldMk cId="2985560213" sldId="256"/>
            <ac:picMk id="3" creationId="{B1310065-AAA9-5D70-7E27-12F6F3201157}"/>
          </ac:picMkLst>
        </pc:picChg>
        <pc:picChg chg="add mod">
          <ac:chgData name="Mrs D Le Chevalier" userId="d087f242-1d11-443f-8ee2-ad4cb3ef39f9" providerId="ADAL" clId="{222964EA-4453-49EE-8C5A-1E123E659132}" dt="2026-09-03T14:10:03.954" v="45" actId="1076"/>
          <ac:picMkLst>
            <pc:docMk/>
            <pc:sldMk cId="2985560213" sldId="256"/>
            <ac:picMk id="4" creationId="{D0EAF3A6-9BE6-3F16-0E4D-E60E2E349F3C}"/>
          </ac:picMkLst>
        </pc:picChg>
        <pc:picChg chg="add mod">
          <ac:chgData name="Mrs D Le Chevalier" userId="d087f242-1d11-443f-8ee2-ad4cb3ef39f9" providerId="ADAL" clId="{222964EA-4453-49EE-8C5A-1E123E659132}" dt="2026-09-03T14:10:32.857" v="55" actId="1076"/>
          <ac:picMkLst>
            <pc:docMk/>
            <pc:sldMk cId="2985560213" sldId="256"/>
            <ac:picMk id="7" creationId="{066A01E5-7F5B-82C6-9348-6619B61CE88A}"/>
          </ac:picMkLst>
        </pc:picChg>
        <pc:picChg chg="mod">
          <ac:chgData name="Mrs D Le Chevalier" userId="d087f242-1d11-443f-8ee2-ad4cb3ef39f9" providerId="ADAL" clId="{222964EA-4453-49EE-8C5A-1E123E659132}" dt="2026-09-03T14:09:33.834" v="36" actId="1076"/>
          <ac:picMkLst>
            <pc:docMk/>
            <pc:sldMk cId="2985560213" sldId="256"/>
            <ac:picMk id="28" creationId="{5ED711FB-F42B-9272-553E-D7F02177AD37}"/>
          </ac:picMkLst>
        </pc:picChg>
        <pc:picChg chg="mod">
          <ac:chgData name="Mrs D Le Chevalier" userId="d087f242-1d11-443f-8ee2-ad4cb3ef39f9" providerId="ADAL" clId="{222964EA-4453-49EE-8C5A-1E123E659132}" dt="2026-09-03T14:09:32.309" v="35" actId="1076"/>
          <ac:picMkLst>
            <pc:docMk/>
            <pc:sldMk cId="2985560213" sldId="256"/>
            <ac:picMk id="36" creationId="{50D47386-E3E1-513F-886C-E930945E5D38}"/>
          </ac:picMkLst>
        </pc:picChg>
        <pc:picChg chg="mod">
          <ac:chgData name="Mrs D Le Chevalier" userId="d087f242-1d11-443f-8ee2-ad4cb3ef39f9" providerId="ADAL" clId="{222964EA-4453-49EE-8C5A-1E123E659132}" dt="2026-09-03T14:10:05.781" v="46" actId="1076"/>
          <ac:picMkLst>
            <pc:docMk/>
            <pc:sldMk cId="2985560213" sldId="256"/>
            <ac:picMk id="41" creationId="{6ED727CE-BFF8-2666-475C-C6331F5A6423}"/>
          </ac:picMkLst>
        </pc:picChg>
        <pc:picChg chg="mod">
          <ac:chgData name="Mrs D Le Chevalier" userId="d087f242-1d11-443f-8ee2-ad4cb3ef39f9" providerId="ADAL" clId="{222964EA-4453-49EE-8C5A-1E123E659132}" dt="2026-09-03T14:10:25.872" v="52" actId="1076"/>
          <ac:picMkLst>
            <pc:docMk/>
            <pc:sldMk cId="2985560213" sldId="256"/>
            <ac:picMk id="42" creationId="{780E0C60-A4BD-AC63-5381-E2E5D6227C41}"/>
          </ac:picMkLst>
        </pc:picChg>
        <pc:picChg chg="mod">
          <ac:chgData name="Mrs D Le Chevalier" userId="d087f242-1d11-443f-8ee2-ad4cb3ef39f9" providerId="ADAL" clId="{222964EA-4453-49EE-8C5A-1E123E659132}" dt="2026-09-03T14:10:24.460" v="51" actId="1076"/>
          <ac:picMkLst>
            <pc:docMk/>
            <pc:sldMk cId="2985560213" sldId="256"/>
            <ac:picMk id="47" creationId="{4BC62D70-8B2C-DE9C-B699-9F311CD989F4}"/>
          </ac:picMkLst>
        </pc:picChg>
        <pc:picChg chg="mod">
          <ac:chgData name="Mrs D Le Chevalier" userId="d087f242-1d11-443f-8ee2-ad4cb3ef39f9" providerId="ADAL" clId="{222964EA-4453-49EE-8C5A-1E123E659132}" dt="2026-09-03T14:10:23.104" v="50" actId="1076"/>
          <ac:picMkLst>
            <pc:docMk/>
            <pc:sldMk cId="2985560213" sldId="256"/>
            <ac:picMk id="50" creationId="{DCC1D497-E601-CB1B-4D0C-85711CECD3E5}"/>
          </ac:picMkLst>
        </pc:picChg>
        <pc:picChg chg="mod">
          <ac:chgData name="Mrs D Le Chevalier" userId="d087f242-1d11-443f-8ee2-ad4cb3ef39f9" providerId="ADAL" clId="{222964EA-4453-49EE-8C5A-1E123E659132}" dt="2026-09-03T14:10:21.691" v="49" actId="1076"/>
          <ac:picMkLst>
            <pc:docMk/>
            <pc:sldMk cId="2985560213" sldId="256"/>
            <ac:picMk id="53" creationId="{E108B04F-F8DF-2343-8D66-747FFFB4644C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37826BF-ABBF-4D2D-A469-A115FF713AAE}" type="datetimeFigureOut">
              <a:rPr lang="en-GB" smtClean="0"/>
              <a:t>03/09/2026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6EEE12-88BD-4105-8A85-99637EE274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752714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76EEE12-88BD-4105-8A85-99637EE2749B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00588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C99DA4-DF90-0B67-6B71-1EF2BE813A1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19ACD19-C7DD-D5FF-CA32-116A7D21459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83AC0F-639A-075B-F68C-734FDB9C03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047AFB-0443-4152-A4BB-C64C2B24C668}" type="datetimeFigureOut">
              <a:rPr lang="en-GB" smtClean="0"/>
              <a:t>03/09/2026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D34E2CD-1E62-2560-367C-3A60FCC155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8E43614-0D2B-E572-E76B-3D7EC69A3E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A17EEE-B793-4F6C-B4B3-68C938B06D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28584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3469F3-6D7E-445B-B753-1A51FCA2E8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59A691A-B03C-30A9-CC37-DEB57D8239A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7DE4A80-F0A7-529C-B721-60DB3EB48B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047AFB-0443-4152-A4BB-C64C2B24C668}" type="datetimeFigureOut">
              <a:rPr lang="en-GB" smtClean="0"/>
              <a:t>03/09/2026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91F7252-B871-04E1-CC10-46969F4F36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2E50DA4-4757-DF50-4402-6FF99FBBFD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A17EEE-B793-4F6C-B4B3-68C938B06D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01128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E960BE-DA48-D537-828A-9118533169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0051E88-0158-2BDA-B676-4CDF0FE8DD9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F761E4A-9642-F101-5A47-1D3A3C1DEA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047AFB-0443-4152-A4BB-C64C2B24C668}" type="datetimeFigureOut">
              <a:rPr lang="en-GB" smtClean="0"/>
              <a:t>03/09/2026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9A2E43-D103-3206-27D6-28B54A95C6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845535-DBA6-0854-E193-83F4436044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A17EEE-B793-4F6C-B4B3-68C938B06D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65127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28BAFD-5523-3DC1-2CB4-15817B3DD3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1CA2CAB-9D5E-6229-B4A5-13FF32A834F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26F2D3E-7586-EDF3-B1D2-18A40401A07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8F3CDB8-9003-12D0-730F-F3934D0F30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047AFB-0443-4152-A4BB-C64C2B24C668}" type="datetimeFigureOut">
              <a:rPr lang="en-GB" smtClean="0"/>
              <a:t>03/09/2026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5967C7A-7AF4-8818-05E3-D1AC3F583B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D0C98C7-0071-C894-453B-51162BCECA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A17EEE-B793-4F6C-B4B3-68C938B06D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02050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D5CC63-BC2F-2D37-878B-FFC074B8BB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9D0BB02-7FF1-71AD-1476-D86C100313B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53A19B1-B89F-212A-466C-EE3B5CF146E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9680425-C3C9-77E4-31C4-8C564F9BF96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50EC0A6-E55A-C70A-832F-6F8ADE5C457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8BE1B39-CC80-4034-82D8-716324A138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047AFB-0443-4152-A4BB-C64C2B24C668}" type="datetimeFigureOut">
              <a:rPr lang="en-GB" smtClean="0"/>
              <a:t>03/09/2026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0170884-D107-405B-FFB9-2AAA1EF07A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27EBC1F-E68A-193E-2549-C4B0D407AE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A17EEE-B793-4F6C-B4B3-68C938B06D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03775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07157A-15A7-AFEC-B4FC-D5A27DDD0B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06F4C40-0D45-1A68-F549-2A2F9A96A9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047AFB-0443-4152-A4BB-C64C2B24C668}" type="datetimeFigureOut">
              <a:rPr lang="en-GB" smtClean="0"/>
              <a:t>03/09/2026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52D2FC3-9B2A-27AF-0E26-AE85FFBECD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111CF8F-37C5-4FF2-E214-DEF3C40556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A17EEE-B793-4F6C-B4B3-68C938B06D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44252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26DE436-0AE1-730D-B1C5-FC53ED2489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047AFB-0443-4152-A4BB-C64C2B24C668}" type="datetimeFigureOut">
              <a:rPr lang="en-GB" smtClean="0"/>
              <a:t>03/09/2026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27C334B-B3D3-4B72-49BC-CA492BC43F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60CF4EA-8747-D69A-4AAC-FB54674831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A17EEE-B793-4F6C-B4B3-68C938B06D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19535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AA2FA7-5A9F-BCD0-6835-8660C9D880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26036A5-CE7D-D1AD-3A08-12126FB72AE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2CE83CF-B8A8-D1A6-E7D5-235FF26F439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2D21188-1122-AE6C-B698-9D2535A63C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047AFB-0443-4152-A4BB-C64C2B24C668}" type="datetimeFigureOut">
              <a:rPr lang="en-GB" smtClean="0"/>
              <a:t>03/09/2026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F4A1C3A-087C-7D00-0464-9012886CFA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2EB5DE2-DFA7-1360-D294-47106A5982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A17EEE-B793-4F6C-B4B3-68C938B06D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21243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190151-9342-7345-CF85-AAC1FF4CCD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A89519A-D18E-C108-757A-CF767117191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9C007A3-D920-E84F-2CDD-9D8E72210F8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2E051AA-52B5-C760-0445-4725C9F0E4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047AFB-0443-4152-A4BB-C64C2B24C668}" type="datetimeFigureOut">
              <a:rPr lang="en-GB" smtClean="0"/>
              <a:t>03/09/2026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6417C2A-5813-9024-CDBE-55683EB501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D3AB965-8F77-8896-402E-9473090869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A17EEE-B793-4F6C-B4B3-68C938B06D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15559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6E6188-A395-A972-ADB1-D164D6459B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BF63C36-EF3D-B45C-4568-6F71134961B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77C4288-E97A-6931-49E1-57FDBD0649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047AFB-0443-4152-A4BB-C64C2B24C668}" type="datetimeFigureOut">
              <a:rPr lang="en-GB" smtClean="0"/>
              <a:t>03/09/2026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747FEA5-728B-C5BF-55E0-E62C90C445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E4E2A02-8E33-CFE4-8664-8BC4101BE3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A17EEE-B793-4F6C-B4B3-68C938B06D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67083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0CF3827-5D31-AD84-9FD4-21CBDA96B26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D069F3D-6E12-2F4B-3571-8332B296B7D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FA6C919-6AC0-6969-1203-04DDF3DF6F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047AFB-0443-4152-A4BB-C64C2B24C668}" type="datetimeFigureOut">
              <a:rPr lang="en-GB" smtClean="0"/>
              <a:t>03/09/2026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18025D-E4CD-9FD4-8EA8-7CBA497A37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48A209-A1C9-4F01-FB24-DC4F04B867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A17EEE-B793-4F6C-B4B3-68C938B06D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68038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D370717-685D-DBB4-9A38-B518D82FC4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E820D27-D2D9-1896-6C78-D5B567AE63B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EC15ECB-EE7F-33E3-58FA-0E855CBDF50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C047AFB-0443-4152-A4BB-C64C2B24C668}" type="datetimeFigureOut">
              <a:rPr lang="en-GB" smtClean="0"/>
              <a:t>03/09/2026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F7FD751-C1B4-6FD9-2FBE-BCA25C955A9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23FC11C-1947-BD96-D660-E3D2E32404A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3A17EEE-B793-4F6C-B4B3-68C938B06D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16470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1.jpeg"/><Relationship Id="rId18" Type="http://schemas.openxmlformats.org/officeDocument/2006/relationships/image" Target="../media/image16.jpeg"/><Relationship Id="rId26" Type="http://schemas.openxmlformats.org/officeDocument/2006/relationships/image" Target="../media/image24.jpeg"/><Relationship Id="rId3" Type="http://schemas.openxmlformats.org/officeDocument/2006/relationships/image" Target="../media/image1.png"/><Relationship Id="rId21" Type="http://schemas.openxmlformats.org/officeDocument/2006/relationships/image" Target="../media/image19.jpeg"/><Relationship Id="rId34" Type="http://schemas.openxmlformats.org/officeDocument/2006/relationships/image" Target="../media/image32.jpeg"/><Relationship Id="rId7" Type="http://schemas.openxmlformats.org/officeDocument/2006/relationships/image" Target="../media/image5.jpeg"/><Relationship Id="rId12" Type="http://schemas.openxmlformats.org/officeDocument/2006/relationships/image" Target="../media/image10.jpeg"/><Relationship Id="rId17" Type="http://schemas.openxmlformats.org/officeDocument/2006/relationships/image" Target="../media/image15.jpeg"/><Relationship Id="rId25" Type="http://schemas.openxmlformats.org/officeDocument/2006/relationships/image" Target="../media/image23.jpeg"/><Relationship Id="rId33" Type="http://schemas.openxmlformats.org/officeDocument/2006/relationships/image" Target="../media/image31.jpe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4.jpeg"/><Relationship Id="rId20" Type="http://schemas.openxmlformats.org/officeDocument/2006/relationships/image" Target="../media/image18.jpeg"/><Relationship Id="rId29" Type="http://schemas.openxmlformats.org/officeDocument/2006/relationships/image" Target="../media/image27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11" Type="http://schemas.openxmlformats.org/officeDocument/2006/relationships/image" Target="../media/image9.jpeg"/><Relationship Id="rId24" Type="http://schemas.openxmlformats.org/officeDocument/2006/relationships/image" Target="../media/image22.jpeg"/><Relationship Id="rId32" Type="http://schemas.openxmlformats.org/officeDocument/2006/relationships/image" Target="../media/image30.jpeg"/><Relationship Id="rId5" Type="http://schemas.openxmlformats.org/officeDocument/2006/relationships/image" Target="../media/image3.jpeg"/><Relationship Id="rId15" Type="http://schemas.openxmlformats.org/officeDocument/2006/relationships/image" Target="../media/image13.png"/><Relationship Id="rId23" Type="http://schemas.openxmlformats.org/officeDocument/2006/relationships/image" Target="../media/image21.jpeg"/><Relationship Id="rId28" Type="http://schemas.openxmlformats.org/officeDocument/2006/relationships/image" Target="../media/image26.jpeg"/><Relationship Id="rId10" Type="http://schemas.openxmlformats.org/officeDocument/2006/relationships/image" Target="../media/image8.jpeg"/><Relationship Id="rId19" Type="http://schemas.openxmlformats.org/officeDocument/2006/relationships/image" Target="../media/image17.jpeg"/><Relationship Id="rId31" Type="http://schemas.openxmlformats.org/officeDocument/2006/relationships/image" Target="../media/image29.jpeg"/><Relationship Id="rId4" Type="http://schemas.openxmlformats.org/officeDocument/2006/relationships/image" Target="../media/image2.jpeg"/><Relationship Id="rId9" Type="http://schemas.openxmlformats.org/officeDocument/2006/relationships/image" Target="../media/image7.jpeg"/><Relationship Id="rId14" Type="http://schemas.openxmlformats.org/officeDocument/2006/relationships/image" Target="../media/image12.jpeg"/><Relationship Id="rId22" Type="http://schemas.openxmlformats.org/officeDocument/2006/relationships/image" Target="../media/image20.jpeg"/><Relationship Id="rId27" Type="http://schemas.openxmlformats.org/officeDocument/2006/relationships/image" Target="../media/image25.jpeg"/><Relationship Id="rId30" Type="http://schemas.openxmlformats.org/officeDocument/2006/relationships/image" Target="../media/image28.jpeg"/><Relationship Id="rId35" Type="http://schemas.openxmlformats.org/officeDocument/2006/relationships/image" Target="../media/image33.jpeg"/><Relationship Id="rId8" Type="http://schemas.openxmlformats.org/officeDocument/2006/relationships/image" Target="../media/image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D7D45AB5-C6CF-E1BF-1136-E54CDF0A0C9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5501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62FE7D52-3073-6049-370B-A79FBE66D6B6}"/>
              </a:ext>
            </a:extLst>
          </p:cNvPr>
          <p:cNvSpPr txBox="1"/>
          <p:nvPr/>
        </p:nvSpPr>
        <p:spPr>
          <a:xfrm>
            <a:off x="5306518" y="809469"/>
            <a:ext cx="7894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rgbClr val="661F26"/>
                </a:solidFill>
                <a:latin typeface="Aptos Serif" panose="020B0502040204020203" pitchFamily="18" charset="0"/>
                <a:cs typeface="Aptos Serif" panose="020B0502040204020203" pitchFamily="18" charset="0"/>
              </a:rPr>
              <a:t>6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3AF7D6C-4D6E-C65B-57AD-5D9CD4D39693}"/>
              </a:ext>
            </a:extLst>
          </p:cNvPr>
          <p:cNvSpPr txBox="1"/>
          <p:nvPr/>
        </p:nvSpPr>
        <p:spPr>
          <a:xfrm>
            <a:off x="6972924" y="871025"/>
            <a:ext cx="78948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solidFill>
                  <a:srgbClr val="661F26"/>
                </a:solidFill>
                <a:latin typeface="Aptos Serif" panose="020B0502040204020203" pitchFamily="18" charset="0"/>
                <a:cs typeface="Aptos Serif" panose="020B0502040204020203" pitchFamily="18" charset="0"/>
              </a:rPr>
              <a:t>6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2889AE3-2C81-6AA4-41F7-1F9E46A44C93}"/>
              </a:ext>
            </a:extLst>
          </p:cNvPr>
          <p:cNvSpPr txBox="1"/>
          <p:nvPr/>
        </p:nvSpPr>
        <p:spPr>
          <a:xfrm>
            <a:off x="8020280" y="932580"/>
            <a:ext cx="7894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rgbClr val="661F26"/>
                </a:solidFill>
                <a:latin typeface="Aptos Serif" panose="020B0502040204020203" pitchFamily="18" charset="0"/>
                <a:cs typeface="Aptos Serif" panose="020B0502040204020203" pitchFamily="18" charset="0"/>
              </a:rPr>
              <a:t>7</a:t>
            </a:r>
          </a:p>
        </p:txBody>
      </p:sp>
      <p:pic>
        <p:nvPicPr>
          <p:cNvPr id="11" name="Picture 10" descr="Amazing Evolution: The Journey of Life ...">
            <a:extLst>
              <a:ext uri="{FF2B5EF4-FFF2-40B4-BE49-F238E27FC236}">
                <a16:creationId xmlns:a16="http://schemas.microsoft.com/office/drawing/2014/main" id="{4F2C6606-D771-F936-D2B5-5FB8A729669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0794" y="2677547"/>
            <a:ext cx="697028" cy="831418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Picture 11" descr="On The Origin of Species">
            <a:extLst>
              <a:ext uri="{FF2B5EF4-FFF2-40B4-BE49-F238E27FC236}">
                <a16:creationId xmlns:a16="http://schemas.microsoft.com/office/drawing/2014/main" id="{193482C9-B26F-5116-9B36-DF9615EDFD2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651" y="3379788"/>
            <a:ext cx="719309" cy="913772"/>
          </a:xfrm>
          <a:prstGeom prst="rect">
            <a:avLst/>
          </a:prstGeom>
          <a:noFill/>
          <a:ln>
            <a:noFill/>
          </a:ln>
        </p:spPr>
      </p:pic>
      <p:pic>
        <p:nvPicPr>
          <p:cNvPr id="13" name="Picture 12" descr="There's a Boy in the Girls' Bathroom by Louis Sachar | Waterstones">
            <a:extLst>
              <a:ext uri="{FF2B5EF4-FFF2-40B4-BE49-F238E27FC236}">
                <a16:creationId xmlns:a16="http://schemas.microsoft.com/office/drawing/2014/main" id="{4D9B6CF1-68BA-58CB-584B-984631707981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9966" y="2585916"/>
            <a:ext cx="594879" cy="913773"/>
          </a:xfrm>
          <a:prstGeom prst="rect">
            <a:avLst/>
          </a:prstGeom>
          <a:noFill/>
          <a:ln>
            <a:noFill/>
          </a:ln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AA219480-A2C3-2475-5721-E9567D0BD8B1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5396" y="3449672"/>
            <a:ext cx="541023" cy="828211"/>
          </a:xfrm>
          <a:prstGeom prst="rect">
            <a:avLst/>
          </a:prstGeom>
          <a:noFill/>
          <a:ln>
            <a:noFill/>
          </a:ln>
        </p:spPr>
      </p:pic>
      <p:pic>
        <p:nvPicPr>
          <p:cNvPr id="15" name="Picture 14" descr="Goodnight Mister Tom: Michelle Magorian ...">
            <a:extLst>
              <a:ext uri="{FF2B5EF4-FFF2-40B4-BE49-F238E27FC236}">
                <a16:creationId xmlns:a16="http://schemas.microsoft.com/office/drawing/2014/main" id="{2A3886E4-2609-8AC3-6B56-6C4DD69394F8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2176" y="2585916"/>
            <a:ext cx="777875" cy="1195070"/>
          </a:xfrm>
          <a:prstGeom prst="rect">
            <a:avLst/>
          </a:prstGeom>
          <a:noFill/>
          <a:ln>
            <a:noFill/>
          </a:ln>
        </p:spPr>
      </p:pic>
      <p:pic>
        <p:nvPicPr>
          <p:cNvPr id="16" name="Picture 15" descr="Rose Blanche : McEwan, Ian, Innocenti ...">
            <a:extLst>
              <a:ext uri="{FF2B5EF4-FFF2-40B4-BE49-F238E27FC236}">
                <a16:creationId xmlns:a16="http://schemas.microsoft.com/office/drawing/2014/main" id="{DB4764FF-9230-2CF1-5C63-49F96E37388F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07708" y="2545397"/>
            <a:ext cx="767082" cy="1050731"/>
          </a:xfrm>
          <a:prstGeom prst="rect">
            <a:avLst/>
          </a:prstGeom>
          <a:noFill/>
          <a:ln>
            <a:noFill/>
          </a:ln>
        </p:spPr>
      </p:pic>
      <p:pic>
        <p:nvPicPr>
          <p:cNvPr id="17" name="Picture 16" descr="The Valley of Lost Secrets : Parr ...">
            <a:extLst>
              <a:ext uri="{FF2B5EF4-FFF2-40B4-BE49-F238E27FC236}">
                <a16:creationId xmlns:a16="http://schemas.microsoft.com/office/drawing/2014/main" id="{EE662106-5326-DE35-BD00-3F4700236914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3641" y="3217902"/>
            <a:ext cx="777272" cy="1195070"/>
          </a:xfrm>
          <a:prstGeom prst="rect">
            <a:avLst/>
          </a:prstGeom>
          <a:noFill/>
          <a:ln>
            <a:noFill/>
          </a:ln>
        </p:spPr>
      </p:pic>
      <p:pic>
        <p:nvPicPr>
          <p:cNvPr id="18" name="Picture 17" descr="from Shakespeare ...">
            <a:extLst>
              <a:ext uri="{FF2B5EF4-FFF2-40B4-BE49-F238E27FC236}">
                <a16:creationId xmlns:a16="http://schemas.microsoft.com/office/drawing/2014/main" id="{C9DEB7F5-85D6-27E1-A8A8-EB6F21C4EA5E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84729" y="2444299"/>
            <a:ext cx="686025" cy="935489"/>
          </a:xfrm>
          <a:prstGeom prst="rect">
            <a:avLst/>
          </a:prstGeom>
          <a:noFill/>
          <a:ln>
            <a:noFill/>
          </a:ln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8AA65247-C346-8008-30B3-1EE25946701E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18562" y="3418501"/>
            <a:ext cx="529248" cy="793872"/>
          </a:xfrm>
          <a:prstGeom prst="rect">
            <a:avLst/>
          </a:prstGeom>
        </p:spPr>
      </p:pic>
      <p:pic>
        <p:nvPicPr>
          <p:cNvPr id="20" name="Picture 19" descr="Romeo And Juliet (A Shakespeare Story ...">
            <a:extLst>
              <a:ext uri="{FF2B5EF4-FFF2-40B4-BE49-F238E27FC236}">
                <a16:creationId xmlns:a16="http://schemas.microsoft.com/office/drawing/2014/main" id="{D490B3ED-D04D-D968-DEF3-889C59CECAF1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4689" y="3185697"/>
            <a:ext cx="713797" cy="1086626"/>
          </a:xfrm>
          <a:prstGeom prst="rect">
            <a:avLst/>
          </a:prstGeom>
          <a:noFill/>
          <a:ln>
            <a:noFill/>
          </a:ln>
        </p:spPr>
      </p:pic>
      <p:pic>
        <p:nvPicPr>
          <p:cNvPr id="21" name="Picture 20" descr="India, Incredible India: An illustrated journey around India and the perfect introduction to the country’s history, cultur...">
            <a:extLst>
              <a:ext uri="{FF2B5EF4-FFF2-40B4-BE49-F238E27FC236}">
                <a16:creationId xmlns:a16="http://schemas.microsoft.com/office/drawing/2014/main" id="{76182BCE-C2E0-34F8-6C6A-EE4FEBBF6BD9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8760" y="2444299"/>
            <a:ext cx="735064" cy="852151"/>
          </a:xfrm>
          <a:prstGeom prst="rect">
            <a:avLst/>
          </a:prstGeom>
          <a:noFill/>
          <a:ln>
            <a:noFill/>
          </a:ln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16C76A25-B868-135F-FE86-531D606EC601}"/>
              </a:ext>
            </a:extLst>
          </p:cNvPr>
          <p:cNvPicPr/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30960" y="2922340"/>
            <a:ext cx="703203" cy="1173250"/>
          </a:xfrm>
          <a:prstGeom prst="rect">
            <a:avLst/>
          </a:prstGeom>
          <a:noFill/>
          <a:ln>
            <a:noFill/>
            <a:prstDash/>
          </a:ln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1BAC20D2-AAF5-9FE1-9ED1-BCB53075C1D8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2834" y="2576865"/>
            <a:ext cx="703204" cy="1086626"/>
          </a:xfrm>
          <a:prstGeom prst="rect">
            <a:avLst/>
          </a:prstGeom>
          <a:noFill/>
          <a:ln>
            <a:noFill/>
          </a:ln>
        </p:spPr>
      </p:pic>
      <p:sp>
        <p:nvSpPr>
          <p:cNvPr id="24" name="TextBox 23">
            <a:extLst>
              <a:ext uri="{FF2B5EF4-FFF2-40B4-BE49-F238E27FC236}">
                <a16:creationId xmlns:a16="http://schemas.microsoft.com/office/drawing/2014/main" id="{992D17F8-960E-A685-1C8C-8B7C3F0215D8}"/>
              </a:ext>
            </a:extLst>
          </p:cNvPr>
          <p:cNvSpPr txBox="1"/>
          <p:nvPr/>
        </p:nvSpPr>
        <p:spPr>
          <a:xfrm>
            <a:off x="1460314" y="5079146"/>
            <a:ext cx="872210" cy="261610"/>
          </a:xfrm>
          <a:prstGeom prst="rect">
            <a:avLst/>
          </a:prstGeom>
          <a:solidFill>
            <a:srgbClr val="F6D89F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100" dirty="0">
                <a:latin typeface="Aptos Serif" panose="020B0502040204020203" pitchFamily="18" charset="0"/>
                <a:cs typeface="Aptos Serif" panose="020B0502040204020203" pitchFamily="18" charset="0"/>
              </a:rPr>
              <a:t>History</a:t>
            </a:r>
          </a:p>
        </p:txBody>
      </p:sp>
      <p:pic>
        <p:nvPicPr>
          <p:cNvPr id="25" name="Picture 24" descr="Varmints: Amazon.co.uk: Ward, Helen: 9781848775053: Books">
            <a:extLst>
              <a:ext uri="{FF2B5EF4-FFF2-40B4-BE49-F238E27FC236}">
                <a16:creationId xmlns:a16="http://schemas.microsoft.com/office/drawing/2014/main" id="{4C37984B-93DE-0A98-7A9D-13EFFBC2853B}"/>
              </a:ext>
            </a:extLst>
          </p:cNvPr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34593" y="2949574"/>
            <a:ext cx="716501" cy="907812"/>
          </a:xfrm>
          <a:prstGeom prst="rect">
            <a:avLst/>
          </a:prstGeom>
          <a:noFill/>
          <a:ln>
            <a:noFill/>
          </a:ln>
        </p:spPr>
      </p:pic>
      <p:pic>
        <p:nvPicPr>
          <p:cNvPr id="26" name="Picture 25" descr="Tales of World War II: Amazing True Stories from the War that Shook the World: 3 : Hearn, Hattie, Neon Squid, Esteves, Margarida: Amazon.co.uk: Books">
            <a:extLst>
              <a:ext uri="{FF2B5EF4-FFF2-40B4-BE49-F238E27FC236}">
                <a16:creationId xmlns:a16="http://schemas.microsoft.com/office/drawing/2014/main" id="{91BBC709-2032-B431-24C7-F78FD8C85243}"/>
              </a:ext>
            </a:extLst>
          </p:cNvPr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2130" y="5109805"/>
            <a:ext cx="750549" cy="913773"/>
          </a:xfrm>
          <a:prstGeom prst="rect">
            <a:avLst/>
          </a:prstGeom>
          <a:noFill/>
          <a:ln>
            <a:noFill/>
          </a:ln>
        </p:spPr>
      </p:pic>
      <p:pic>
        <p:nvPicPr>
          <p:cNvPr id="27" name="Picture 26" descr="Once (Once/Now/Then/After) : Gleitzman, Morris: Amazon.co.uk: Books">
            <a:extLst>
              <a:ext uri="{FF2B5EF4-FFF2-40B4-BE49-F238E27FC236}">
                <a16:creationId xmlns:a16="http://schemas.microsoft.com/office/drawing/2014/main" id="{A175AE01-19F1-0B57-F2F1-71F231557B98}"/>
              </a:ext>
            </a:extLst>
          </p:cNvPr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8020" y="5463969"/>
            <a:ext cx="566606" cy="869778"/>
          </a:xfrm>
          <a:prstGeom prst="rect">
            <a:avLst/>
          </a:prstGeom>
          <a:noFill/>
          <a:ln>
            <a:noFill/>
          </a:ln>
        </p:spPr>
      </p:pic>
      <p:sp>
        <p:nvSpPr>
          <p:cNvPr id="30" name="TextBox 29">
            <a:extLst>
              <a:ext uri="{FF2B5EF4-FFF2-40B4-BE49-F238E27FC236}">
                <a16:creationId xmlns:a16="http://schemas.microsoft.com/office/drawing/2014/main" id="{036115E7-4463-F970-08D2-B4037AB5B210}"/>
              </a:ext>
            </a:extLst>
          </p:cNvPr>
          <p:cNvSpPr txBox="1"/>
          <p:nvPr/>
        </p:nvSpPr>
        <p:spPr>
          <a:xfrm>
            <a:off x="2617536" y="5044958"/>
            <a:ext cx="872210" cy="261610"/>
          </a:xfrm>
          <a:prstGeom prst="rect">
            <a:avLst/>
          </a:prstGeom>
          <a:solidFill>
            <a:srgbClr val="F6D89F"/>
          </a:solidFill>
        </p:spPr>
        <p:txBody>
          <a:bodyPr wrap="square" rtlCol="0">
            <a:spAutoFit/>
          </a:bodyPr>
          <a:lstStyle/>
          <a:p>
            <a:pPr algn="ctr"/>
            <a:endParaRPr lang="en-GB" sz="1100" dirty="0">
              <a:latin typeface="Aptos Serif" panose="020B0502040204020203" pitchFamily="18" charset="0"/>
              <a:cs typeface="Aptos Serif" panose="020B0502040204020203" pitchFamily="18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8CF15ABA-32EF-884B-1CB9-1BC2211C7140}"/>
              </a:ext>
            </a:extLst>
          </p:cNvPr>
          <p:cNvSpPr txBox="1"/>
          <p:nvPr/>
        </p:nvSpPr>
        <p:spPr>
          <a:xfrm>
            <a:off x="3691249" y="5044958"/>
            <a:ext cx="872210" cy="261610"/>
          </a:xfrm>
          <a:prstGeom prst="rect">
            <a:avLst/>
          </a:prstGeom>
          <a:solidFill>
            <a:srgbClr val="F6D89F"/>
          </a:solidFill>
        </p:spPr>
        <p:txBody>
          <a:bodyPr wrap="square" rtlCol="0">
            <a:spAutoFit/>
          </a:bodyPr>
          <a:lstStyle/>
          <a:p>
            <a:pPr algn="ctr"/>
            <a:endParaRPr lang="en-GB" sz="1100" dirty="0">
              <a:latin typeface="Aptos Serif" panose="020B0502040204020203" pitchFamily="18" charset="0"/>
              <a:cs typeface="Aptos Serif" panose="020B0502040204020203" pitchFamily="18" charset="0"/>
            </a:endParaRPr>
          </a:p>
        </p:txBody>
      </p:sp>
      <p:pic>
        <p:nvPicPr>
          <p:cNvPr id="28" name="Picture 27" descr="Horrible Science: Evolve or Die">
            <a:extLst>
              <a:ext uri="{FF2B5EF4-FFF2-40B4-BE49-F238E27FC236}">
                <a16:creationId xmlns:a16="http://schemas.microsoft.com/office/drawing/2014/main" id="{5ED711FB-F42B-9272-553E-D7F02177AD37}"/>
              </a:ext>
            </a:extLst>
          </p:cNvPr>
          <p:cNvPicPr>
            <a:picLocks noChangeAspect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6804" y="5646307"/>
            <a:ext cx="594896" cy="913773"/>
          </a:xfrm>
          <a:prstGeom prst="rect">
            <a:avLst/>
          </a:prstGeom>
          <a:noFill/>
          <a:ln>
            <a:noFill/>
          </a:ln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1B30E266-D8A4-2696-FC4A-C830C2B25E3E}"/>
              </a:ext>
            </a:extLst>
          </p:cNvPr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6480" y="5816732"/>
            <a:ext cx="509181" cy="757305"/>
          </a:xfrm>
          <a:prstGeom prst="rect">
            <a:avLst/>
          </a:prstGeom>
          <a:noFill/>
          <a:ln>
            <a:noFill/>
          </a:ln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A5651BC1-5165-0F85-424E-ECBAC7377F46}"/>
              </a:ext>
            </a:extLst>
          </p:cNvPr>
          <p:cNvPicPr>
            <a:picLocks noChangeAspect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6724" y="5110513"/>
            <a:ext cx="557137" cy="866410"/>
          </a:xfrm>
          <a:prstGeom prst="rect">
            <a:avLst/>
          </a:prstGeom>
          <a:noFill/>
          <a:ln>
            <a:noFill/>
          </a:ln>
        </p:spPr>
      </p:pic>
      <p:pic>
        <p:nvPicPr>
          <p:cNvPr id="35" name="Picture 34" descr="The Diary of a Young Girl by Anne Frank | Goodreads">
            <a:extLst>
              <a:ext uri="{FF2B5EF4-FFF2-40B4-BE49-F238E27FC236}">
                <a16:creationId xmlns:a16="http://schemas.microsoft.com/office/drawing/2014/main" id="{B9DDA5DA-92FE-2A91-6B65-D99D7EFD30AC}"/>
              </a:ext>
            </a:extLst>
          </p:cNvPr>
          <p:cNvPicPr>
            <a:picLocks noChangeAspect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97279" y="5079146"/>
            <a:ext cx="676580" cy="1123286"/>
          </a:xfrm>
          <a:prstGeom prst="rect">
            <a:avLst/>
          </a:prstGeom>
          <a:noFill/>
          <a:ln>
            <a:noFill/>
          </a:ln>
        </p:spPr>
      </p:pic>
      <p:pic>
        <p:nvPicPr>
          <p:cNvPr id="36" name="Picture 35" descr="Private Peaceful : Morpurgo, Michael: Amazon.co.uk: Books">
            <a:extLst>
              <a:ext uri="{FF2B5EF4-FFF2-40B4-BE49-F238E27FC236}">
                <a16:creationId xmlns:a16="http://schemas.microsoft.com/office/drawing/2014/main" id="{50D47386-E3E1-513F-886C-E930945E5D38}"/>
              </a:ext>
            </a:extLst>
          </p:cNvPr>
          <p:cNvPicPr>
            <a:picLocks noChangeAspect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95826" y="5646308"/>
            <a:ext cx="595049" cy="913772"/>
          </a:xfrm>
          <a:prstGeom prst="rect">
            <a:avLst/>
          </a:prstGeom>
          <a:noFill/>
          <a:ln>
            <a:noFill/>
          </a:ln>
        </p:spPr>
      </p:pic>
      <p:sp>
        <p:nvSpPr>
          <p:cNvPr id="38" name="TextBox 37">
            <a:extLst>
              <a:ext uri="{FF2B5EF4-FFF2-40B4-BE49-F238E27FC236}">
                <a16:creationId xmlns:a16="http://schemas.microsoft.com/office/drawing/2014/main" id="{A15E63BE-1D7B-D843-102F-9AAD51E18A70}"/>
              </a:ext>
            </a:extLst>
          </p:cNvPr>
          <p:cNvSpPr txBox="1"/>
          <p:nvPr/>
        </p:nvSpPr>
        <p:spPr>
          <a:xfrm>
            <a:off x="4767264" y="5079146"/>
            <a:ext cx="872210" cy="261610"/>
          </a:xfrm>
          <a:prstGeom prst="rect">
            <a:avLst/>
          </a:prstGeom>
          <a:solidFill>
            <a:srgbClr val="F6D89F"/>
          </a:solidFill>
        </p:spPr>
        <p:txBody>
          <a:bodyPr wrap="square" rtlCol="0">
            <a:spAutoFit/>
          </a:bodyPr>
          <a:lstStyle/>
          <a:p>
            <a:pPr algn="ctr"/>
            <a:endParaRPr lang="en-GB" sz="1100" dirty="0">
              <a:latin typeface="Aptos Serif" panose="020B0502040204020203" pitchFamily="18" charset="0"/>
              <a:cs typeface="Aptos Serif" panose="020B0502040204020203" pitchFamily="18" charset="0"/>
            </a:endParaRP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F7150244-12F7-638A-8594-01664DDAE08B}"/>
              </a:ext>
            </a:extLst>
          </p:cNvPr>
          <p:cNvSpPr txBox="1"/>
          <p:nvPr/>
        </p:nvSpPr>
        <p:spPr>
          <a:xfrm>
            <a:off x="7059851" y="5092769"/>
            <a:ext cx="872210" cy="261610"/>
          </a:xfrm>
          <a:prstGeom prst="rect">
            <a:avLst/>
          </a:prstGeom>
          <a:solidFill>
            <a:srgbClr val="F6D89F"/>
          </a:solidFill>
        </p:spPr>
        <p:txBody>
          <a:bodyPr wrap="square" rtlCol="0">
            <a:spAutoFit/>
          </a:bodyPr>
          <a:lstStyle/>
          <a:p>
            <a:pPr algn="ctr"/>
            <a:endParaRPr lang="en-GB" sz="1100" dirty="0">
              <a:latin typeface="Aptos Serif" panose="020B0502040204020203" pitchFamily="18" charset="0"/>
              <a:cs typeface="Aptos Serif" panose="020B0502040204020203" pitchFamily="18" charset="0"/>
            </a:endParaRPr>
          </a:p>
        </p:txBody>
      </p:sp>
      <p:pic>
        <p:nvPicPr>
          <p:cNvPr id="41" name="Picture 40">
            <a:extLst>
              <a:ext uri="{FF2B5EF4-FFF2-40B4-BE49-F238E27FC236}">
                <a16:creationId xmlns:a16="http://schemas.microsoft.com/office/drawing/2014/main" id="{6ED727CE-BFF8-2666-475C-C6331F5A6423}"/>
              </a:ext>
            </a:extLst>
          </p:cNvPr>
          <p:cNvPicPr>
            <a:picLocks noChangeAspect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0402" y="5525730"/>
            <a:ext cx="819504" cy="1034350"/>
          </a:xfrm>
          <a:prstGeom prst="rect">
            <a:avLst/>
          </a:prstGeom>
          <a:noFill/>
          <a:ln>
            <a:noFill/>
          </a:ln>
        </p:spPr>
      </p:pic>
      <p:pic>
        <p:nvPicPr>
          <p:cNvPr id="47" name="Picture 46" descr="The Watertower: Amazon.co.uk: Crew, Gary: 9780734421715: Books">
            <a:extLst>
              <a:ext uri="{FF2B5EF4-FFF2-40B4-BE49-F238E27FC236}">
                <a16:creationId xmlns:a16="http://schemas.microsoft.com/office/drawing/2014/main" id="{4BC62D70-8B2C-DE9C-B699-9F311CD989F4}"/>
              </a:ext>
            </a:extLst>
          </p:cNvPr>
          <p:cNvPicPr>
            <a:picLocks noChangeAspect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1906" y="5106349"/>
            <a:ext cx="828886" cy="1122813"/>
          </a:xfrm>
          <a:prstGeom prst="rect">
            <a:avLst/>
          </a:prstGeom>
          <a:noFill/>
          <a:ln>
            <a:noFill/>
          </a:ln>
        </p:spPr>
      </p:pic>
      <p:sp>
        <p:nvSpPr>
          <p:cNvPr id="49" name="TextBox 48">
            <a:extLst>
              <a:ext uri="{FF2B5EF4-FFF2-40B4-BE49-F238E27FC236}">
                <a16:creationId xmlns:a16="http://schemas.microsoft.com/office/drawing/2014/main" id="{A1979B26-E213-90A1-9DFF-A600063A3133}"/>
              </a:ext>
            </a:extLst>
          </p:cNvPr>
          <p:cNvSpPr txBox="1"/>
          <p:nvPr/>
        </p:nvSpPr>
        <p:spPr>
          <a:xfrm>
            <a:off x="5913557" y="5109805"/>
            <a:ext cx="872210" cy="261610"/>
          </a:xfrm>
          <a:prstGeom prst="rect">
            <a:avLst/>
          </a:prstGeom>
          <a:solidFill>
            <a:srgbClr val="F6D89F"/>
          </a:solidFill>
        </p:spPr>
        <p:txBody>
          <a:bodyPr wrap="square" rtlCol="0">
            <a:spAutoFit/>
          </a:bodyPr>
          <a:lstStyle/>
          <a:p>
            <a:pPr algn="ctr"/>
            <a:endParaRPr lang="en-GB" sz="1100" dirty="0">
              <a:latin typeface="Aptos Serif" panose="020B0502040204020203" pitchFamily="18" charset="0"/>
              <a:cs typeface="Aptos Serif" panose="020B0502040204020203" pitchFamily="18" charset="0"/>
            </a:endParaRPr>
          </a:p>
        </p:txBody>
      </p:sp>
      <p:pic>
        <p:nvPicPr>
          <p:cNvPr id="42" name="Picture 41" descr="Tyger Book Review">
            <a:extLst>
              <a:ext uri="{FF2B5EF4-FFF2-40B4-BE49-F238E27FC236}">
                <a16:creationId xmlns:a16="http://schemas.microsoft.com/office/drawing/2014/main" id="{780E0C60-A4BD-AC63-5381-E2E5D6227C41}"/>
              </a:ext>
            </a:extLst>
          </p:cNvPr>
          <p:cNvPicPr>
            <a:picLocks noChangeAspect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34322" y="5445207"/>
            <a:ext cx="721201" cy="1103362"/>
          </a:xfrm>
          <a:prstGeom prst="rect">
            <a:avLst/>
          </a:prstGeom>
          <a:noFill/>
          <a:ln>
            <a:noFill/>
          </a:ln>
        </p:spPr>
      </p:pic>
      <p:sp>
        <p:nvSpPr>
          <p:cNvPr id="52" name="TextBox 51">
            <a:extLst>
              <a:ext uri="{FF2B5EF4-FFF2-40B4-BE49-F238E27FC236}">
                <a16:creationId xmlns:a16="http://schemas.microsoft.com/office/drawing/2014/main" id="{CBE22B23-8393-D795-BCEE-B770CA5672E8}"/>
              </a:ext>
            </a:extLst>
          </p:cNvPr>
          <p:cNvSpPr txBox="1"/>
          <p:nvPr/>
        </p:nvSpPr>
        <p:spPr>
          <a:xfrm>
            <a:off x="8177746" y="5064409"/>
            <a:ext cx="872210" cy="261610"/>
          </a:xfrm>
          <a:prstGeom prst="rect">
            <a:avLst/>
          </a:prstGeom>
          <a:solidFill>
            <a:srgbClr val="F6D89F"/>
          </a:solidFill>
        </p:spPr>
        <p:txBody>
          <a:bodyPr wrap="square" rtlCol="0">
            <a:spAutoFit/>
          </a:bodyPr>
          <a:lstStyle/>
          <a:p>
            <a:pPr algn="ctr"/>
            <a:endParaRPr lang="en-GB" sz="1100" dirty="0">
              <a:latin typeface="Aptos Serif" panose="020B0502040204020203" pitchFamily="18" charset="0"/>
              <a:cs typeface="Aptos Serif" panose="020B0502040204020203" pitchFamily="18" charset="0"/>
            </a:endParaRPr>
          </a:p>
        </p:txBody>
      </p:sp>
      <p:pic>
        <p:nvPicPr>
          <p:cNvPr id="53" name="Picture 52" descr="The Graveyard Book: WINNER OF THE CARNEGIE MEDAL 2010: Amazon.co.uk: Gaiman, Neil, Riddell, Chris: 9780747594802: Books">
            <a:extLst>
              <a:ext uri="{FF2B5EF4-FFF2-40B4-BE49-F238E27FC236}">
                <a16:creationId xmlns:a16="http://schemas.microsoft.com/office/drawing/2014/main" id="{E108B04F-F8DF-2343-8D66-747FFFB4644C}"/>
              </a:ext>
            </a:extLst>
          </p:cNvPr>
          <p:cNvPicPr>
            <a:picLocks noChangeAspect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82380" y="5543718"/>
            <a:ext cx="644089" cy="981932"/>
          </a:xfrm>
          <a:prstGeom prst="rect">
            <a:avLst/>
          </a:prstGeom>
          <a:noFill/>
          <a:ln>
            <a:noFill/>
          </a:ln>
        </p:spPr>
      </p:pic>
      <p:pic>
        <p:nvPicPr>
          <p:cNvPr id="50" name="Picture 49" descr="Short And Scary! : Cooper, Louise: Amazon.co.uk: Books">
            <a:extLst>
              <a:ext uri="{FF2B5EF4-FFF2-40B4-BE49-F238E27FC236}">
                <a16:creationId xmlns:a16="http://schemas.microsoft.com/office/drawing/2014/main" id="{DCC1D497-E601-CB1B-4D0C-85711CECD3E5}"/>
              </a:ext>
            </a:extLst>
          </p:cNvPr>
          <p:cNvPicPr>
            <a:picLocks noChangeAspect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94339" y="5064409"/>
            <a:ext cx="602589" cy="918530"/>
          </a:xfrm>
          <a:prstGeom prst="rect">
            <a:avLst/>
          </a:prstGeom>
          <a:noFill/>
          <a:ln>
            <a:noFill/>
          </a:ln>
        </p:spPr>
      </p:pic>
      <p:sp>
        <p:nvSpPr>
          <p:cNvPr id="56" name="TextBox 55">
            <a:extLst>
              <a:ext uri="{FF2B5EF4-FFF2-40B4-BE49-F238E27FC236}">
                <a16:creationId xmlns:a16="http://schemas.microsoft.com/office/drawing/2014/main" id="{471AC04E-EA69-C015-710F-F21272444C3A}"/>
              </a:ext>
            </a:extLst>
          </p:cNvPr>
          <p:cNvSpPr txBox="1"/>
          <p:nvPr/>
        </p:nvSpPr>
        <p:spPr>
          <a:xfrm>
            <a:off x="9324039" y="5089670"/>
            <a:ext cx="872210" cy="261610"/>
          </a:xfrm>
          <a:prstGeom prst="rect">
            <a:avLst/>
          </a:prstGeom>
          <a:solidFill>
            <a:srgbClr val="F6D89F"/>
          </a:solidFill>
        </p:spPr>
        <p:txBody>
          <a:bodyPr wrap="square" rtlCol="0">
            <a:spAutoFit/>
          </a:bodyPr>
          <a:lstStyle/>
          <a:p>
            <a:pPr algn="ctr"/>
            <a:endParaRPr lang="en-GB" sz="1100" dirty="0">
              <a:latin typeface="Aptos Serif" panose="020B0502040204020203" pitchFamily="18" charset="0"/>
              <a:cs typeface="Aptos Serif" panose="020B0502040204020203" pitchFamily="18" charset="0"/>
            </a:endParaRP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44A8A102-448F-0E7B-D96C-89AE65BE1735}"/>
              </a:ext>
            </a:extLst>
          </p:cNvPr>
          <p:cNvSpPr txBox="1"/>
          <p:nvPr/>
        </p:nvSpPr>
        <p:spPr>
          <a:xfrm>
            <a:off x="10415849" y="5064409"/>
            <a:ext cx="872210" cy="261610"/>
          </a:xfrm>
          <a:prstGeom prst="rect">
            <a:avLst/>
          </a:prstGeom>
          <a:solidFill>
            <a:srgbClr val="F6D89F"/>
          </a:solidFill>
        </p:spPr>
        <p:txBody>
          <a:bodyPr wrap="square" rtlCol="0">
            <a:spAutoFit/>
          </a:bodyPr>
          <a:lstStyle/>
          <a:p>
            <a:pPr algn="ctr"/>
            <a:endParaRPr lang="en-GB" sz="1100" dirty="0">
              <a:latin typeface="Aptos Serif" panose="020B0502040204020203" pitchFamily="18" charset="0"/>
              <a:cs typeface="Aptos Serif" panose="020B0502040204020203" pitchFamily="18" charset="0"/>
            </a:endParaRPr>
          </a:p>
        </p:txBody>
      </p:sp>
      <p:pic>
        <p:nvPicPr>
          <p:cNvPr id="59" name="Picture 58" descr="The Adventures of Perseus by Peter Hepplewhite 9781404809017 | eBay UK">
            <a:extLst>
              <a:ext uri="{FF2B5EF4-FFF2-40B4-BE49-F238E27FC236}">
                <a16:creationId xmlns:a16="http://schemas.microsoft.com/office/drawing/2014/main" id="{7F8AC90D-1C03-143B-F041-438C54E1E64C}"/>
              </a:ext>
            </a:extLst>
          </p:cNvPr>
          <p:cNvPicPr>
            <a:picLocks noChangeAspect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82561" y="5094688"/>
            <a:ext cx="881661" cy="981932"/>
          </a:xfrm>
          <a:prstGeom prst="rect">
            <a:avLst/>
          </a:prstGeom>
          <a:noFill/>
          <a:ln>
            <a:noFill/>
          </a:ln>
        </p:spPr>
      </p:pic>
      <p:pic>
        <p:nvPicPr>
          <p:cNvPr id="54" name="Picture 53">
            <a:extLst>
              <a:ext uri="{FF2B5EF4-FFF2-40B4-BE49-F238E27FC236}">
                <a16:creationId xmlns:a16="http://schemas.microsoft.com/office/drawing/2014/main" id="{58A4A779-14B4-8188-41CC-01A9256DBF8E}"/>
              </a:ext>
            </a:extLst>
          </p:cNvPr>
          <p:cNvPicPr>
            <a:picLocks noChangeAspect="1"/>
          </p:cNvPicPr>
          <p:nvPr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76874" y="5220500"/>
            <a:ext cx="896383" cy="981932"/>
          </a:xfrm>
          <a:prstGeom prst="rect">
            <a:avLst/>
          </a:prstGeom>
          <a:noFill/>
          <a:ln>
            <a:noFill/>
          </a:ln>
        </p:spPr>
      </p:pic>
      <p:pic>
        <p:nvPicPr>
          <p:cNvPr id="60" name="Picture 59" descr="Ancient Greece | Usborne ...">
            <a:extLst>
              <a:ext uri="{FF2B5EF4-FFF2-40B4-BE49-F238E27FC236}">
                <a16:creationId xmlns:a16="http://schemas.microsoft.com/office/drawing/2014/main" id="{6F390A76-EBEC-078F-D0DC-4D6FBF16C484}"/>
              </a:ext>
            </a:extLst>
          </p:cNvPr>
          <p:cNvPicPr>
            <a:picLocks noChangeAspect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30960" y="5528495"/>
            <a:ext cx="638710" cy="981932"/>
          </a:xfrm>
          <a:prstGeom prst="rect">
            <a:avLst/>
          </a:prstGeom>
          <a:noFill/>
          <a:ln>
            <a:noFill/>
          </a:ln>
        </p:spPr>
      </p:pic>
      <p:sp>
        <p:nvSpPr>
          <p:cNvPr id="61" name="TextBox 60">
            <a:extLst>
              <a:ext uri="{FF2B5EF4-FFF2-40B4-BE49-F238E27FC236}">
                <a16:creationId xmlns:a16="http://schemas.microsoft.com/office/drawing/2014/main" id="{FC0FA918-0EF9-4041-7D97-933ED09B4EF8}"/>
              </a:ext>
            </a:extLst>
          </p:cNvPr>
          <p:cNvSpPr txBox="1"/>
          <p:nvPr/>
        </p:nvSpPr>
        <p:spPr>
          <a:xfrm>
            <a:off x="7088095" y="2585916"/>
            <a:ext cx="7894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solidFill>
                  <a:srgbClr val="800000"/>
                </a:solidFill>
                <a:latin typeface="Aptos Serif" panose="020B0502040204020203" pitchFamily="18" charset="0"/>
                <a:cs typeface="Aptos Serif" panose="020B0502040204020203" pitchFamily="18" charset="0"/>
              </a:rPr>
              <a:t>SATs Practice</a:t>
            </a:r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id="{F1455B66-9C52-471B-A082-3A4EBA1BF33C}"/>
              </a:ext>
            </a:extLst>
          </p:cNvPr>
          <p:cNvSpPr txBox="1"/>
          <p:nvPr/>
        </p:nvSpPr>
        <p:spPr>
          <a:xfrm>
            <a:off x="8929298" y="2658513"/>
            <a:ext cx="7894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solidFill>
                  <a:srgbClr val="800000"/>
                </a:solidFill>
                <a:latin typeface="Aptos Serif" panose="020B0502040204020203" pitchFamily="18" charset="0"/>
                <a:cs typeface="Aptos Serif" panose="020B0502040204020203" pitchFamily="18" charset="0"/>
              </a:rPr>
              <a:t>SATs Practice</a:t>
            </a:r>
          </a:p>
        </p:txBody>
      </p:sp>
      <p:pic>
        <p:nvPicPr>
          <p:cNvPr id="2" name="Picture 1" descr="Flanimals: Amazon.co.uk: Ricky Gervais ...">
            <a:extLst>
              <a:ext uri="{FF2B5EF4-FFF2-40B4-BE49-F238E27FC236}">
                <a16:creationId xmlns:a16="http://schemas.microsoft.com/office/drawing/2014/main" id="{3D399590-1FA1-FFAD-9D52-1FD3B92F6C8F}"/>
              </a:ext>
            </a:extLst>
          </p:cNvPr>
          <p:cNvPicPr>
            <a:picLocks noChangeAspect="1"/>
          </p:cNvPicPr>
          <p:nvPr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17497" y="5106349"/>
            <a:ext cx="609418" cy="809613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 descr="Moth: An Evolution Story">
            <a:extLst>
              <a:ext uri="{FF2B5EF4-FFF2-40B4-BE49-F238E27FC236}">
                <a16:creationId xmlns:a16="http://schemas.microsoft.com/office/drawing/2014/main" id="{B1310065-AAA9-5D70-7E27-12F6F3201157}"/>
              </a:ext>
            </a:extLst>
          </p:cNvPr>
          <p:cNvPicPr>
            <a:picLocks noChangeAspect="1"/>
          </p:cNvPicPr>
          <p:nvPr/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2887" y="5737169"/>
            <a:ext cx="827909" cy="827909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Picture 3" descr="Letters from the Lighthouse: ‘THE QUEEN OF HISTORICAL FICTION’ Guardian: 1">
            <a:extLst>
              <a:ext uri="{FF2B5EF4-FFF2-40B4-BE49-F238E27FC236}">
                <a16:creationId xmlns:a16="http://schemas.microsoft.com/office/drawing/2014/main" id="{D0EAF3A6-9BE6-3F16-0E4D-E60E2E349F3C}"/>
              </a:ext>
            </a:extLst>
          </p:cNvPr>
          <p:cNvPicPr>
            <a:picLocks noChangeAspect="1"/>
          </p:cNvPicPr>
          <p:nvPr/>
        </p:nvPicPr>
        <p:blipFill>
          <a:blip r:embed="rId3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3061" y="5079146"/>
            <a:ext cx="638957" cy="986253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Picture 6" descr="Romeo And Juliet (A Shakespeare Story ...">
            <a:extLst>
              <a:ext uri="{FF2B5EF4-FFF2-40B4-BE49-F238E27FC236}">
                <a16:creationId xmlns:a16="http://schemas.microsoft.com/office/drawing/2014/main" id="{066A01E5-7F5B-82C6-9348-6619B61CE88A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2718" y="5123536"/>
            <a:ext cx="760217" cy="115747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9855602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C8211557F8D824DAC5A43DE0385E06F" ma:contentTypeVersion="13" ma:contentTypeDescription="Create a new document." ma:contentTypeScope="" ma:versionID="461b26d1ece18f64c45d3efe481709c0">
  <xsd:schema xmlns:xsd="http://www.w3.org/2001/XMLSchema" xmlns:xs="http://www.w3.org/2001/XMLSchema" xmlns:p="http://schemas.microsoft.com/office/2006/metadata/properties" xmlns:ns2="63b15cdb-3bd0-4020-bc14-0bcc13e3c765" xmlns:ns3="68494289-f5bd-421d-b9b1-089eae51495c" targetNamespace="http://schemas.microsoft.com/office/2006/metadata/properties" ma:root="true" ma:fieldsID="402595099ed244291bee3777199a2589" ns2:_="" ns3:_="">
    <xsd:import namespace="63b15cdb-3bd0-4020-bc14-0bcc13e3c765"/>
    <xsd:import namespace="68494289-f5bd-421d-b9b1-089eae51495c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Location" minOccurs="0"/>
                <xsd:element ref="ns2:MediaServiceOCR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3b15cdb-3bd0-4020-bc14-0bcc13e3c76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6" nillable="true" ma:taxonomy="true" ma:internalName="lcf76f155ced4ddcb4097134ff3c332f" ma:taxonomyFieldName="MediaServiceImageTags" ma:displayName="Image Tags" ma:readOnly="false" ma:fieldId="{5cf76f15-5ced-4ddc-b409-7134ff3c332f}" ma:taxonomyMulti="true" ma:sspId="303bfb3b-4fcf-45cf-ae94-c796f555d69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18" nillable="true" ma:displayName="Location" ma:indexed="true" ma:internalName="MediaServiceLocation" ma:readOnly="true">
      <xsd:simpleType>
        <xsd:restriction base="dms:Text"/>
      </xsd:simple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0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8494289-f5bd-421d-b9b1-089eae51495c" elementFormDefault="qualified">
    <xsd:import namespace="http://schemas.microsoft.com/office/2006/documentManagement/types"/>
    <xsd:import namespace="http://schemas.microsoft.com/office/infopath/2007/PartnerControls"/>
    <xsd:element name="TaxCatchAll" ma:index="17" nillable="true" ma:displayName="Taxonomy Catch All Column" ma:hidden="true" ma:list="{ec54c308-6d27-4672-a309-9b4bc4b62ff3}" ma:internalName="TaxCatchAll" ma:showField="CatchAllData" ma:web="68494289-f5bd-421d-b9b1-089eae51495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68494289-f5bd-421d-b9b1-089eae51495c" xsi:nil="true"/>
    <lcf76f155ced4ddcb4097134ff3c332f xmlns="63b15cdb-3bd0-4020-bc14-0bcc13e3c765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AE99B1D8-9E8A-4FAD-BB97-D2E74DB5D4A4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A1A81A8F-06BD-400B-B863-3B23E804189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63b15cdb-3bd0-4020-bc14-0bcc13e3c765"/>
    <ds:schemaRef ds:uri="68494289-f5bd-421d-b9b1-089eae51495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4AB0BADF-112B-4B69-ABB0-0DBC4C6FA825}">
  <ds:schemaRefs>
    <ds:schemaRef ds:uri="http://schemas.microsoft.com/office/2006/metadata/properties"/>
    <ds:schemaRef ds:uri="http://schemas.microsoft.com/office/infopath/2007/PartnerControls"/>
    <ds:schemaRef ds:uri="68494289-f5bd-421d-b9b1-089eae51495c"/>
    <ds:schemaRef ds:uri="63b15cdb-3bd0-4020-bc14-0bcc13e3c765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22</TotalTime>
  <Words>9</Words>
  <Application>Microsoft Office PowerPoint</Application>
  <PresentationFormat>Widescreen</PresentationFormat>
  <Paragraphs>7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Aptos</vt:lpstr>
      <vt:lpstr>Aptos Display</vt:lpstr>
      <vt:lpstr>Aptos Serif</vt:lpstr>
      <vt:lpstr>Arial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Mrs D Le Chevalier</dc:creator>
  <cp:lastModifiedBy>Mrs D Le Chevalier</cp:lastModifiedBy>
  <cp:revision>1</cp:revision>
  <dcterms:created xsi:type="dcterms:W3CDTF">2026-09-03T11:31:44Z</dcterms:created>
  <dcterms:modified xsi:type="dcterms:W3CDTF">2026-09-03T14:10:34Z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0x010100BC8211557F8D824DAC5A43DE0385E06F</vt:lpwstr>
  </property>
  <property fmtid="{D5CDD505-2E9C-101B-9397-08002B2CF9AE}" pid="3" name="MediaServiceImageTags">
    <vt:lpwstr/>
  </property>
</Properties>
</file>