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256" r:id="rId5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  <a:srgbClr val="661F26"/>
    <a:srgbClr val="F6D89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F8D968F-F715-417C-BAA4-E77F33DC9CB7}" v="1" dt="2026-09-04T08:30:25.65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>
        <p:scale>
          <a:sx n="80" d="100"/>
          <a:sy n="80" d="100"/>
        </p:scale>
        <p:origin x="378" y="-5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D Le Chevalier" userId="d087f242-1d11-443f-8ee2-ad4cb3ef39f9" providerId="ADAL" clId="{222964EA-4453-49EE-8C5A-1E123E659132}"/>
    <pc:docChg chg="modSld">
      <pc:chgData name="Mrs D Le Chevalier" userId="d087f242-1d11-443f-8ee2-ad4cb3ef39f9" providerId="ADAL" clId="{222964EA-4453-49EE-8C5A-1E123E659132}" dt="2026-09-04T08:32:43.259" v="11" actId="1076"/>
      <pc:docMkLst>
        <pc:docMk/>
      </pc:docMkLst>
      <pc:sldChg chg="addSp modSp mod">
        <pc:chgData name="Mrs D Le Chevalier" userId="d087f242-1d11-443f-8ee2-ad4cb3ef39f9" providerId="ADAL" clId="{222964EA-4453-49EE-8C5A-1E123E659132}" dt="2026-09-04T08:32:43.259" v="11" actId="1076"/>
        <pc:sldMkLst>
          <pc:docMk/>
          <pc:sldMk cId="2985560213" sldId="256"/>
        </pc:sldMkLst>
        <pc:picChg chg="mod">
          <ac:chgData name="Mrs D Le Chevalier" userId="d087f242-1d11-443f-8ee2-ad4cb3ef39f9" providerId="ADAL" clId="{222964EA-4453-49EE-8C5A-1E123E659132}" dt="2026-09-04T08:32:37.837" v="8" actId="1076"/>
          <ac:picMkLst>
            <pc:docMk/>
            <pc:sldMk cId="2985560213" sldId="256"/>
            <ac:picMk id="74" creationId="{766D333D-A532-EED1-964B-8A8813463A4D}"/>
          </ac:picMkLst>
        </pc:picChg>
        <pc:picChg chg="add mod">
          <ac:chgData name="Mrs D Le Chevalier" userId="d087f242-1d11-443f-8ee2-ad4cb3ef39f9" providerId="ADAL" clId="{222964EA-4453-49EE-8C5A-1E123E659132}" dt="2026-09-04T08:30:25.653" v="0" actId="571"/>
          <ac:picMkLst>
            <pc:docMk/>
            <pc:sldMk cId="2985560213" sldId="256"/>
            <ac:picMk id="85" creationId="{F2E64160-144A-4AAF-482B-D9FC8B2B45D5}"/>
          </ac:picMkLst>
        </pc:picChg>
        <pc:picChg chg="add mod">
          <ac:chgData name="Mrs D Le Chevalier" userId="d087f242-1d11-443f-8ee2-ad4cb3ef39f9" providerId="ADAL" clId="{222964EA-4453-49EE-8C5A-1E123E659132}" dt="2026-09-04T08:30:25.653" v="0" actId="571"/>
          <ac:picMkLst>
            <pc:docMk/>
            <pc:sldMk cId="2985560213" sldId="256"/>
            <ac:picMk id="86" creationId="{FCDEEB18-A12A-7D69-F495-71C88E4AEC6D}"/>
          </ac:picMkLst>
        </pc:picChg>
        <pc:picChg chg="add mod">
          <ac:chgData name="Mrs D Le Chevalier" userId="d087f242-1d11-443f-8ee2-ad4cb3ef39f9" providerId="ADAL" clId="{222964EA-4453-49EE-8C5A-1E123E659132}" dt="2026-09-04T08:30:25.653" v="0" actId="571"/>
          <ac:picMkLst>
            <pc:docMk/>
            <pc:sldMk cId="2985560213" sldId="256"/>
            <ac:picMk id="87" creationId="{27973536-BFBC-3CF9-C232-5E63F61A7A0B}"/>
          </ac:picMkLst>
        </pc:picChg>
        <pc:picChg chg="add mod">
          <ac:chgData name="Mrs D Le Chevalier" userId="d087f242-1d11-443f-8ee2-ad4cb3ef39f9" providerId="ADAL" clId="{222964EA-4453-49EE-8C5A-1E123E659132}" dt="2026-09-04T08:30:25.653" v="0" actId="571"/>
          <ac:picMkLst>
            <pc:docMk/>
            <pc:sldMk cId="2985560213" sldId="256"/>
            <ac:picMk id="88" creationId="{060FF38F-C8D3-F1FC-8D9E-580645C7DA95}"/>
          </ac:picMkLst>
        </pc:picChg>
        <pc:picChg chg="add mod">
          <ac:chgData name="Mrs D Le Chevalier" userId="d087f242-1d11-443f-8ee2-ad4cb3ef39f9" providerId="ADAL" clId="{222964EA-4453-49EE-8C5A-1E123E659132}" dt="2026-09-04T08:30:25.653" v="0" actId="571"/>
          <ac:picMkLst>
            <pc:docMk/>
            <pc:sldMk cId="2985560213" sldId="256"/>
            <ac:picMk id="89" creationId="{0BE5C022-BCAA-470E-9898-D50174BAF901}"/>
          </ac:picMkLst>
        </pc:picChg>
        <pc:picChg chg="add mod">
          <ac:chgData name="Mrs D Le Chevalier" userId="d087f242-1d11-443f-8ee2-ad4cb3ef39f9" providerId="ADAL" clId="{222964EA-4453-49EE-8C5A-1E123E659132}" dt="2026-09-04T08:30:25.653" v="0" actId="571"/>
          <ac:picMkLst>
            <pc:docMk/>
            <pc:sldMk cId="2985560213" sldId="256"/>
            <ac:picMk id="90" creationId="{16BDA23A-B2C0-845A-915F-7D70E2AC17ED}"/>
          </ac:picMkLst>
        </pc:picChg>
        <pc:picChg chg="add mod">
          <ac:chgData name="Mrs D Le Chevalier" userId="d087f242-1d11-443f-8ee2-ad4cb3ef39f9" providerId="ADAL" clId="{222964EA-4453-49EE-8C5A-1E123E659132}" dt="2026-09-04T08:30:25.653" v="0" actId="571"/>
          <ac:picMkLst>
            <pc:docMk/>
            <pc:sldMk cId="2985560213" sldId="256"/>
            <ac:picMk id="91" creationId="{0407DE12-6113-8AB4-A821-6758695B7B47}"/>
          </ac:picMkLst>
        </pc:picChg>
        <pc:picChg chg="add mod">
          <ac:chgData name="Mrs D Le Chevalier" userId="d087f242-1d11-443f-8ee2-ad4cb3ef39f9" providerId="ADAL" clId="{222964EA-4453-49EE-8C5A-1E123E659132}" dt="2026-09-04T08:32:43.259" v="11" actId="1076"/>
          <ac:picMkLst>
            <pc:docMk/>
            <pc:sldMk cId="2985560213" sldId="256"/>
            <ac:picMk id="92" creationId="{49318D7B-9B8B-5E96-4D15-2424B685595C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7826BF-ABBF-4D2D-A469-A115FF713AAE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6EEE12-88BD-4105-8A85-99637EE274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5271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6EEE12-88BD-4105-8A85-99637EE2749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0058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C99DA4-DF90-0B67-6B71-1EF2BE813A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19ACD19-C7DD-D5FF-CA32-116A7D21459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83AC0F-639A-075B-F68C-734FDB9C03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47AFB-0443-4152-A4BB-C64C2B24C668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34E2CD-1E62-2560-367C-3A60FCC155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E43614-0D2B-E572-E76B-3D7EC69A3E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17EEE-B793-4F6C-B4B3-68C938B06D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28584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3469F3-6D7E-445B-B753-1A51FCA2E8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9A691A-B03C-30A9-CC37-DEB57D8239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DE4A80-F0A7-529C-B721-60DB3EB48B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47AFB-0443-4152-A4BB-C64C2B24C668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1F7252-B871-04E1-CC10-46969F4F36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E50DA4-4757-DF50-4402-6FF99FBBFD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17EEE-B793-4F6C-B4B3-68C938B06D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01128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E960BE-DA48-D537-828A-9118533169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051E88-0158-2BDA-B676-4CDF0FE8DD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761E4A-9642-F101-5A47-1D3A3C1DEA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47AFB-0443-4152-A4BB-C64C2B24C668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9A2E43-D103-3206-27D6-28B54A95C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845535-DBA6-0854-E193-83F4436044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17EEE-B793-4F6C-B4B3-68C938B06D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65127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8BAFD-5523-3DC1-2CB4-15817B3DD3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CA2CAB-9D5E-6229-B4A5-13FF32A834F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26F2D3E-7586-EDF3-B1D2-18A40401A0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8F3CDB8-9003-12D0-730F-F3934D0F30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47AFB-0443-4152-A4BB-C64C2B24C668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5967C7A-7AF4-8818-05E3-D1AC3F583B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0C98C7-0071-C894-453B-51162BCECA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17EEE-B793-4F6C-B4B3-68C938B06D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02050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D5CC63-BC2F-2D37-878B-FFC074B8BB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D0BB02-7FF1-71AD-1476-D86C100313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53A19B1-B89F-212A-466C-EE3B5CF146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9680425-C3C9-77E4-31C4-8C564F9BF96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50EC0A6-E55A-C70A-832F-6F8ADE5C457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8BE1B39-CC80-4034-82D8-716324A138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47AFB-0443-4152-A4BB-C64C2B24C668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0170884-D107-405B-FFB9-2AAA1EF07A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27EBC1F-E68A-193E-2549-C4B0D407AE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17EEE-B793-4F6C-B4B3-68C938B06D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03775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07157A-15A7-AFEC-B4FC-D5A27DDD0B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06F4C40-0D45-1A68-F549-2A2F9A96A9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47AFB-0443-4152-A4BB-C64C2B24C668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52D2FC3-9B2A-27AF-0E26-AE85FFBECD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111CF8F-37C5-4FF2-E214-DEF3C40556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17EEE-B793-4F6C-B4B3-68C938B06D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44252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26DE436-0AE1-730D-B1C5-FC53ED2489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47AFB-0443-4152-A4BB-C64C2B24C668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27C334B-B3D3-4B72-49BC-CA492BC43F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0CF4EA-8747-D69A-4AAC-FB54674831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17EEE-B793-4F6C-B4B3-68C938B06D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19535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AA2FA7-5A9F-BCD0-6835-8660C9D880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6036A5-CE7D-D1AD-3A08-12126FB72A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2CE83CF-B8A8-D1A6-E7D5-235FF26F43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D21188-1122-AE6C-B698-9D2535A63C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47AFB-0443-4152-A4BB-C64C2B24C668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4A1C3A-087C-7D00-0464-9012886CFA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EB5DE2-DFA7-1360-D294-47106A5982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17EEE-B793-4F6C-B4B3-68C938B06D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21243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190151-9342-7345-CF85-AAC1FF4CCD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A89519A-D18E-C108-757A-CF767117191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9C007A3-D920-E84F-2CDD-9D8E72210F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2E051AA-52B5-C760-0445-4725C9F0E4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47AFB-0443-4152-A4BB-C64C2B24C668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417C2A-5813-9024-CDBE-55683EB501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3AB965-8F77-8896-402E-9473090869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17EEE-B793-4F6C-B4B3-68C938B06D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15559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E6188-A395-A972-ADB1-D164D6459B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BF63C36-EF3D-B45C-4568-6F71134961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7C4288-E97A-6931-49E1-57FDBD064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47AFB-0443-4152-A4BB-C64C2B24C668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47FEA5-728B-C5BF-55E0-E62C90C445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4E2A02-8E33-CFE4-8664-8BC4101BE3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17EEE-B793-4F6C-B4B3-68C938B06D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67083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0CF3827-5D31-AD84-9FD4-21CBDA96B2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D069F3D-6E12-2F4B-3571-8332B296B7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A6C919-6AC0-6969-1203-04DDF3DF6F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47AFB-0443-4152-A4BB-C64C2B24C668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8025D-E4CD-9FD4-8EA8-7CBA497A37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48A209-A1C9-4F01-FB24-DC4F04B867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17EEE-B793-4F6C-B4B3-68C938B06D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68038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D370717-685D-DBB4-9A38-B518D82FC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820D27-D2D9-1896-6C78-D5B567AE63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C15ECB-EE7F-33E3-58FA-0E855CBDF5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C047AFB-0443-4152-A4BB-C64C2B24C668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7FD751-C1B4-6FD9-2FBE-BCA25C955A9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3FC11C-1947-BD96-D660-E3D2E32404A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A17EEE-B793-4F6C-B4B3-68C938B06D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16470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1.jpeg"/><Relationship Id="rId18" Type="http://schemas.openxmlformats.org/officeDocument/2006/relationships/image" Target="../media/image16.jpeg"/><Relationship Id="rId26" Type="http://schemas.openxmlformats.org/officeDocument/2006/relationships/image" Target="../media/image24.jpeg"/><Relationship Id="rId3" Type="http://schemas.openxmlformats.org/officeDocument/2006/relationships/image" Target="../media/image1.png"/><Relationship Id="rId21" Type="http://schemas.openxmlformats.org/officeDocument/2006/relationships/image" Target="../media/image19.jpeg"/><Relationship Id="rId7" Type="http://schemas.openxmlformats.org/officeDocument/2006/relationships/image" Target="../media/image5.jpeg"/><Relationship Id="rId12" Type="http://schemas.openxmlformats.org/officeDocument/2006/relationships/image" Target="../media/image10.jpeg"/><Relationship Id="rId17" Type="http://schemas.openxmlformats.org/officeDocument/2006/relationships/image" Target="../media/image15.png"/><Relationship Id="rId25" Type="http://schemas.openxmlformats.org/officeDocument/2006/relationships/image" Target="../media/image23.jpeg"/><Relationship Id="rId33" Type="http://schemas.openxmlformats.org/officeDocument/2006/relationships/image" Target="../media/image31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jpeg"/><Relationship Id="rId20" Type="http://schemas.openxmlformats.org/officeDocument/2006/relationships/image" Target="../media/image18.jpeg"/><Relationship Id="rId29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24" Type="http://schemas.openxmlformats.org/officeDocument/2006/relationships/image" Target="../media/image22.jpeg"/><Relationship Id="rId32" Type="http://schemas.openxmlformats.org/officeDocument/2006/relationships/image" Target="../media/image30.jpeg"/><Relationship Id="rId5" Type="http://schemas.openxmlformats.org/officeDocument/2006/relationships/image" Target="../media/image3.jpeg"/><Relationship Id="rId15" Type="http://schemas.openxmlformats.org/officeDocument/2006/relationships/image" Target="../media/image13.jpeg"/><Relationship Id="rId23" Type="http://schemas.openxmlformats.org/officeDocument/2006/relationships/image" Target="../media/image21.jpeg"/><Relationship Id="rId28" Type="http://schemas.openxmlformats.org/officeDocument/2006/relationships/image" Target="../media/image26.jpeg"/><Relationship Id="rId10" Type="http://schemas.openxmlformats.org/officeDocument/2006/relationships/image" Target="../media/image8.jpeg"/><Relationship Id="rId19" Type="http://schemas.openxmlformats.org/officeDocument/2006/relationships/image" Target="../media/image17.jpeg"/><Relationship Id="rId31" Type="http://schemas.openxmlformats.org/officeDocument/2006/relationships/image" Target="../media/image29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Relationship Id="rId14" Type="http://schemas.openxmlformats.org/officeDocument/2006/relationships/image" Target="../media/image12.jpeg"/><Relationship Id="rId22" Type="http://schemas.openxmlformats.org/officeDocument/2006/relationships/image" Target="../media/image20.jpeg"/><Relationship Id="rId27" Type="http://schemas.openxmlformats.org/officeDocument/2006/relationships/image" Target="../media/image25.jpeg"/><Relationship Id="rId30" Type="http://schemas.openxmlformats.org/officeDocument/2006/relationships/image" Target="../media/image28.jpeg"/><Relationship Id="rId8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7D45AB5-C6CF-E1BF-1136-E54CDF0A0C9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550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2FE7D52-3073-6049-370B-A79FBE66D6B6}"/>
              </a:ext>
            </a:extLst>
          </p:cNvPr>
          <p:cNvSpPr txBox="1"/>
          <p:nvPr/>
        </p:nvSpPr>
        <p:spPr>
          <a:xfrm>
            <a:off x="5306518" y="809469"/>
            <a:ext cx="7894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661F26"/>
                </a:solidFill>
                <a:latin typeface="Aptos Serif" panose="020B0502040204020203" pitchFamily="18" charset="0"/>
                <a:cs typeface="Aptos Serif" panose="020B0502040204020203" pitchFamily="18" charset="0"/>
              </a:rPr>
              <a:t>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3AF7D6C-4D6E-C65B-57AD-5D9CD4D39693}"/>
              </a:ext>
            </a:extLst>
          </p:cNvPr>
          <p:cNvSpPr txBox="1"/>
          <p:nvPr/>
        </p:nvSpPr>
        <p:spPr>
          <a:xfrm>
            <a:off x="6972924" y="871025"/>
            <a:ext cx="7894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661F26"/>
                </a:solidFill>
                <a:latin typeface="Aptos Serif" panose="020B0502040204020203" pitchFamily="18" charset="0"/>
                <a:cs typeface="Aptos Serif" panose="020B0502040204020203" pitchFamily="18" charset="0"/>
              </a:rPr>
              <a:t>6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2889AE3-2C81-6AA4-41F7-1F9E46A44C93}"/>
              </a:ext>
            </a:extLst>
          </p:cNvPr>
          <p:cNvSpPr txBox="1"/>
          <p:nvPr/>
        </p:nvSpPr>
        <p:spPr>
          <a:xfrm>
            <a:off x="8020280" y="932580"/>
            <a:ext cx="7894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661F26"/>
                </a:solidFill>
                <a:latin typeface="Aptos Serif" panose="020B0502040204020203" pitchFamily="18" charset="0"/>
                <a:cs typeface="Aptos Serif" panose="020B0502040204020203" pitchFamily="18" charset="0"/>
              </a:rPr>
              <a:t>7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92D17F8-960E-A685-1C8C-8B7C3F0215D8}"/>
              </a:ext>
            </a:extLst>
          </p:cNvPr>
          <p:cNvSpPr txBox="1"/>
          <p:nvPr/>
        </p:nvSpPr>
        <p:spPr>
          <a:xfrm>
            <a:off x="1460314" y="5079146"/>
            <a:ext cx="872210" cy="261610"/>
          </a:xfrm>
          <a:prstGeom prst="rect">
            <a:avLst/>
          </a:prstGeom>
          <a:solidFill>
            <a:srgbClr val="F6D89F"/>
          </a:solidFill>
        </p:spPr>
        <p:txBody>
          <a:bodyPr wrap="square" rtlCol="0">
            <a:spAutoFit/>
          </a:bodyPr>
          <a:lstStyle/>
          <a:p>
            <a:pPr algn="ctr"/>
            <a:endParaRPr lang="en-GB" sz="1100" dirty="0">
              <a:latin typeface="Aptos Serif" panose="020B0502040204020203" pitchFamily="18" charset="0"/>
              <a:cs typeface="Aptos Serif" panose="020B0502040204020203" pitchFamily="18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036115E7-4463-F970-08D2-B4037AB5B210}"/>
              </a:ext>
            </a:extLst>
          </p:cNvPr>
          <p:cNvSpPr txBox="1"/>
          <p:nvPr/>
        </p:nvSpPr>
        <p:spPr>
          <a:xfrm>
            <a:off x="2617536" y="5044958"/>
            <a:ext cx="872210" cy="261610"/>
          </a:xfrm>
          <a:prstGeom prst="rect">
            <a:avLst/>
          </a:prstGeom>
          <a:solidFill>
            <a:srgbClr val="F6D89F"/>
          </a:solidFill>
        </p:spPr>
        <p:txBody>
          <a:bodyPr wrap="square" rtlCol="0">
            <a:spAutoFit/>
          </a:bodyPr>
          <a:lstStyle/>
          <a:p>
            <a:pPr algn="ctr"/>
            <a:endParaRPr lang="en-GB" sz="1100" dirty="0">
              <a:latin typeface="Aptos Serif" panose="020B0502040204020203" pitchFamily="18" charset="0"/>
              <a:cs typeface="Aptos Serif" panose="020B0502040204020203" pitchFamily="18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CF15ABA-32EF-884B-1CB9-1BC2211C7140}"/>
              </a:ext>
            </a:extLst>
          </p:cNvPr>
          <p:cNvSpPr txBox="1"/>
          <p:nvPr/>
        </p:nvSpPr>
        <p:spPr>
          <a:xfrm>
            <a:off x="3691249" y="5044958"/>
            <a:ext cx="872210" cy="261610"/>
          </a:xfrm>
          <a:prstGeom prst="rect">
            <a:avLst/>
          </a:prstGeom>
          <a:solidFill>
            <a:srgbClr val="F6D89F"/>
          </a:solidFill>
        </p:spPr>
        <p:txBody>
          <a:bodyPr wrap="square" rtlCol="0">
            <a:spAutoFit/>
          </a:bodyPr>
          <a:lstStyle/>
          <a:p>
            <a:pPr algn="ctr"/>
            <a:endParaRPr lang="en-GB" sz="1100" dirty="0">
              <a:latin typeface="Aptos Serif" panose="020B0502040204020203" pitchFamily="18" charset="0"/>
              <a:cs typeface="Aptos Serif" panose="020B0502040204020203" pitchFamily="18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A15E63BE-1D7B-D843-102F-9AAD51E18A70}"/>
              </a:ext>
            </a:extLst>
          </p:cNvPr>
          <p:cNvSpPr txBox="1"/>
          <p:nvPr/>
        </p:nvSpPr>
        <p:spPr>
          <a:xfrm>
            <a:off x="4767264" y="5079146"/>
            <a:ext cx="872210" cy="261610"/>
          </a:xfrm>
          <a:prstGeom prst="rect">
            <a:avLst/>
          </a:prstGeom>
          <a:solidFill>
            <a:srgbClr val="F6D89F"/>
          </a:solidFill>
        </p:spPr>
        <p:txBody>
          <a:bodyPr wrap="square" rtlCol="0">
            <a:spAutoFit/>
          </a:bodyPr>
          <a:lstStyle/>
          <a:p>
            <a:pPr algn="ctr"/>
            <a:endParaRPr lang="en-GB" sz="1100" dirty="0">
              <a:latin typeface="Aptos Serif" panose="020B0502040204020203" pitchFamily="18" charset="0"/>
              <a:cs typeface="Aptos Serif" panose="020B0502040204020203" pitchFamily="18" charset="0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F7150244-12F7-638A-8594-01664DDAE08B}"/>
              </a:ext>
            </a:extLst>
          </p:cNvPr>
          <p:cNvSpPr txBox="1"/>
          <p:nvPr/>
        </p:nvSpPr>
        <p:spPr>
          <a:xfrm>
            <a:off x="7059851" y="5092769"/>
            <a:ext cx="872210" cy="261610"/>
          </a:xfrm>
          <a:prstGeom prst="rect">
            <a:avLst/>
          </a:prstGeom>
          <a:solidFill>
            <a:srgbClr val="F6D89F"/>
          </a:solidFill>
        </p:spPr>
        <p:txBody>
          <a:bodyPr wrap="square" rtlCol="0">
            <a:spAutoFit/>
          </a:bodyPr>
          <a:lstStyle/>
          <a:p>
            <a:pPr algn="ctr"/>
            <a:endParaRPr lang="en-GB" sz="1100" dirty="0">
              <a:latin typeface="Aptos Serif" panose="020B0502040204020203" pitchFamily="18" charset="0"/>
              <a:cs typeface="Aptos Serif" panose="020B0502040204020203" pitchFamily="18" charset="0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A1979B26-E213-90A1-9DFF-A600063A3133}"/>
              </a:ext>
            </a:extLst>
          </p:cNvPr>
          <p:cNvSpPr txBox="1"/>
          <p:nvPr/>
        </p:nvSpPr>
        <p:spPr>
          <a:xfrm>
            <a:off x="5913557" y="5109805"/>
            <a:ext cx="872210" cy="261610"/>
          </a:xfrm>
          <a:prstGeom prst="rect">
            <a:avLst/>
          </a:prstGeom>
          <a:solidFill>
            <a:srgbClr val="F6D89F"/>
          </a:solidFill>
        </p:spPr>
        <p:txBody>
          <a:bodyPr wrap="square" rtlCol="0">
            <a:spAutoFit/>
          </a:bodyPr>
          <a:lstStyle/>
          <a:p>
            <a:pPr algn="ctr"/>
            <a:endParaRPr lang="en-GB" sz="1100" dirty="0">
              <a:latin typeface="Aptos Serif" panose="020B0502040204020203" pitchFamily="18" charset="0"/>
              <a:cs typeface="Aptos Serif" panose="020B0502040204020203" pitchFamily="18" charset="0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CBE22B23-8393-D795-BCEE-B770CA5672E8}"/>
              </a:ext>
            </a:extLst>
          </p:cNvPr>
          <p:cNvSpPr txBox="1"/>
          <p:nvPr/>
        </p:nvSpPr>
        <p:spPr>
          <a:xfrm>
            <a:off x="8177746" y="5064409"/>
            <a:ext cx="872210" cy="261610"/>
          </a:xfrm>
          <a:prstGeom prst="rect">
            <a:avLst/>
          </a:prstGeom>
          <a:solidFill>
            <a:srgbClr val="F6D89F"/>
          </a:solidFill>
        </p:spPr>
        <p:txBody>
          <a:bodyPr wrap="square" rtlCol="0">
            <a:spAutoFit/>
          </a:bodyPr>
          <a:lstStyle/>
          <a:p>
            <a:pPr algn="ctr"/>
            <a:endParaRPr lang="en-GB" sz="1100" dirty="0">
              <a:latin typeface="Aptos Serif" panose="020B0502040204020203" pitchFamily="18" charset="0"/>
              <a:cs typeface="Aptos Serif" panose="020B0502040204020203" pitchFamily="18" charset="0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471AC04E-EA69-C015-710F-F21272444C3A}"/>
              </a:ext>
            </a:extLst>
          </p:cNvPr>
          <p:cNvSpPr txBox="1"/>
          <p:nvPr/>
        </p:nvSpPr>
        <p:spPr>
          <a:xfrm>
            <a:off x="9324039" y="5089670"/>
            <a:ext cx="872210" cy="261610"/>
          </a:xfrm>
          <a:prstGeom prst="rect">
            <a:avLst/>
          </a:prstGeom>
          <a:solidFill>
            <a:srgbClr val="F6D89F"/>
          </a:solidFill>
        </p:spPr>
        <p:txBody>
          <a:bodyPr wrap="square" rtlCol="0">
            <a:spAutoFit/>
          </a:bodyPr>
          <a:lstStyle/>
          <a:p>
            <a:pPr algn="ctr"/>
            <a:endParaRPr lang="en-GB" sz="1100" dirty="0">
              <a:latin typeface="Aptos Serif" panose="020B0502040204020203" pitchFamily="18" charset="0"/>
              <a:cs typeface="Aptos Serif" panose="020B0502040204020203" pitchFamily="18" charset="0"/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44A8A102-448F-0E7B-D96C-89AE65BE1735}"/>
              </a:ext>
            </a:extLst>
          </p:cNvPr>
          <p:cNvSpPr txBox="1"/>
          <p:nvPr/>
        </p:nvSpPr>
        <p:spPr>
          <a:xfrm>
            <a:off x="10415849" y="5064409"/>
            <a:ext cx="872210" cy="261610"/>
          </a:xfrm>
          <a:prstGeom prst="rect">
            <a:avLst/>
          </a:prstGeom>
          <a:solidFill>
            <a:srgbClr val="F6D89F"/>
          </a:solidFill>
        </p:spPr>
        <p:txBody>
          <a:bodyPr wrap="square" rtlCol="0">
            <a:spAutoFit/>
          </a:bodyPr>
          <a:lstStyle/>
          <a:p>
            <a:pPr algn="ctr"/>
            <a:endParaRPr lang="en-GB" sz="1100" dirty="0">
              <a:latin typeface="Aptos Serif" panose="020B0502040204020203" pitchFamily="18" charset="0"/>
              <a:cs typeface="Aptos Serif" panose="020B0502040204020203" pitchFamily="18" charset="0"/>
            </a:endParaRPr>
          </a:p>
        </p:txBody>
      </p:sp>
      <p:pic>
        <p:nvPicPr>
          <p:cNvPr id="46" name="Picture 45" descr="The Unicorn Who Came to School: A ...">
            <a:extLst>
              <a:ext uri="{FF2B5EF4-FFF2-40B4-BE49-F238E27FC236}">
                <a16:creationId xmlns:a16="http://schemas.microsoft.com/office/drawing/2014/main" id="{4B489962-9B26-B5EC-9D56-31CCFCBF792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889" y="2721894"/>
            <a:ext cx="717060" cy="791327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Picture 46" descr="The Leaf Thief: The New York Times ...">
            <a:extLst>
              <a:ext uri="{FF2B5EF4-FFF2-40B4-BE49-F238E27FC236}">
                <a16:creationId xmlns:a16="http://schemas.microsoft.com/office/drawing/2014/main" id="{20DEF073-D8B0-D46B-5E76-DBC11DCFC51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5420" y="2588919"/>
            <a:ext cx="768434" cy="840081"/>
          </a:xfrm>
          <a:prstGeom prst="rect">
            <a:avLst/>
          </a:prstGeom>
          <a:noFill/>
          <a:ln>
            <a:noFill/>
          </a:ln>
        </p:spPr>
      </p:pic>
      <p:pic>
        <p:nvPicPr>
          <p:cNvPr id="54" name="Picture 53" descr="The Very Last Leaf : Wade, Stef ...">
            <a:extLst>
              <a:ext uri="{FF2B5EF4-FFF2-40B4-BE49-F238E27FC236}">
                <a16:creationId xmlns:a16="http://schemas.microsoft.com/office/drawing/2014/main" id="{FCAF87BA-DD9F-6372-4158-F5C498391B2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4730" y="3513221"/>
            <a:ext cx="741689" cy="840081"/>
          </a:xfrm>
          <a:prstGeom prst="rect">
            <a:avLst/>
          </a:prstGeom>
          <a:noFill/>
          <a:ln>
            <a:noFill/>
          </a:ln>
        </p:spPr>
      </p:pic>
      <p:pic>
        <p:nvPicPr>
          <p:cNvPr id="55" name="Picture 54" descr="Jeffers, Oliver, Jeffers, Oliver ...">
            <a:extLst>
              <a:ext uri="{FF2B5EF4-FFF2-40B4-BE49-F238E27FC236}">
                <a16:creationId xmlns:a16="http://schemas.microsoft.com/office/drawing/2014/main" id="{803B0EDF-DC15-E07F-B11F-D134CFAD4DF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3263" y="2588919"/>
            <a:ext cx="715888" cy="731797"/>
          </a:xfrm>
          <a:prstGeom prst="rect">
            <a:avLst/>
          </a:prstGeom>
          <a:noFill/>
          <a:ln>
            <a:noFill/>
          </a:ln>
        </p:spPr>
      </p:pic>
      <p:pic>
        <p:nvPicPr>
          <p:cNvPr id="57" name="Picture 56" descr="international bestseller Oliver Jeffers ...">
            <a:extLst>
              <a:ext uri="{FF2B5EF4-FFF2-40B4-BE49-F238E27FC236}">
                <a16:creationId xmlns:a16="http://schemas.microsoft.com/office/drawing/2014/main" id="{C0694E4C-08F4-A105-B0B6-4C96CCE5AC1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7684" y="2598393"/>
            <a:ext cx="821228" cy="840081"/>
          </a:xfrm>
          <a:prstGeom prst="rect">
            <a:avLst/>
          </a:prstGeom>
          <a:noFill/>
          <a:ln>
            <a:noFill/>
          </a:ln>
        </p:spPr>
      </p:pic>
      <p:pic>
        <p:nvPicPr>
          <p:cNvPr id="59" name="Picture 58" descr="Book of Animals: From the creator of ...">
            <a:extLst>
              <a:ext uri="{FF2B5EF4-FFF2-40B4-BE49-F238E27FC236}">
                <a16:creationId xmlns:a16="http://schemas.microsoft.com/office/drawing/2014/main" id="{42FC2F7A-4265-C2C6-2956-8C2BF84BE719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1465" y="3292082"/>
            <a:ext cx="887095" cy="923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0" name="Picture 59" descr="The Elves and the Shoemaker ...">
            <a:extLst>
              <a:ext uri="{FF2B5EF4-FFF2-40B4-BE49-F238E27FC236}">
                <a16:creationId xmlns:a16="http://schemas.microsoft.com/office/drawing/2014/main" id="{D2ADFE6E-0883-DB8D-0313-82D2D61AEE4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4161" y="3513221"/>
            <a:ext cx="735311" cy="840081"/>
          </a:xfrm>
          <a:prstGeom prst="rect">
            <a:avLst/>
          </a:prstGeom>
          <a:noFill/>
          <a:ln>
            <a:noFill/>
          </a:ln>
        </p:spPr>
      </p:pic>
      <p:pic>
        <p:nvPicPr>
          <p:cNvPr id="61" name="Picture 60" descr="Meerkat Mail : Gravett, Emily, Gravett ...">
            <a:extLst>
              <a:ext uri="{FF2B5EF4-FFF2-40B4-BE49-F238E27FC236}">
                <a16:creationId xmlns:a16="http://schemas.microsoft.com/office/drawing/2014/main" id="{417DDBC3-CB99-1FF1-3C79-2AED149A484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3459" y="3292082"/>
            <a:ext cx="1224878" cy="980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62" name="Picture 61" descr="Don't Look In This Book : Langley-Swain ...">
            <a:extLst>
              <a:ext uri="{FF2B5EF4-FFF2-40B4-BE49-F238E27FC236}">
                <a16:creationId xmlns:a16="http://schemas.microsoft.com/office/drawing/2014/main" id="{66F71339-1963-6ADB-B9C8-1111EF2F9E2B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1204" y="2411868"/>
            <a:ext cx="772119" cy="775522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Picture 62" descr="Never Show A T-Rex A Book ...">
            <a:extLst>
              <a:ext uri="{FF2B5EF4-FFF2-40B4-BE49-F238E27FC236}">
                <a16:creationId xmlns:a16="http://schemas.microsoft.com/office/drawing/2014/main" id="{F1F57944-24E1-B67D-E8EF-6F6F9D5B9664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0380" y="2420507"/>
            <a:ext cx="708985" cy="840081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Picture 63" descr="about Plastic | Usborne ...">
            <a:extLst>
              <a:ext uri="{FF2B5EF4-FFF2-40B4-BE49-F238E27FC236}">
                <a16:creationId xmlns:a16="http://schemas.microsoft.com/office/drawing/2014/main" id="{B86F8457-F562-1F5E-286E-6AFC8C1F25BF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6717" y="2564690"/>
            <a:ext cx="759636" cy="948532"/>
          </a:xfrm>
          <a:prstGeom prst="rect">
            <a:avLst/>
          </a:prstGeom>
          <a:noFill/>
          <a:ln>
            <a:noFill/>
          </a:ln>
        </p:spPr>
      </p:pic>
      <p:pic>
        <p:nvPicPr>
          <p:cNvPr id="65" name="Picture 64" descr="Creature Features Book Review">
            <a:extLst>
              <a:ext uri="{FF2B5EF4-FFF2-40B4-BE49-F238E27FC236}">
                <a16:creationId xmlns:a16="http://schemas.microsoft.com/office/drawing/2014/main" id="{5628400D-CF35-8862-084B-A25EDC36546F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2212" y="2551196"/>
            <a:ext cx="756285" cy="962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7" name="Picture 66" descr="Actual Size : Jenkins, Steve: Amazon.co ...">
            <a:extLst>
              <a:ext uri="{FF2B5EF4-FFF2-40B4-BE49-F238E27FC236}">
                <a16:creationId xmlns:a16="http://schemas.microsoft.com/office/drawing/2014/main" id="{220AB9DB-64D3-6E74-06D8-420C2527826B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7263" y="3263045"/>
            <a:ext cx="785143" cy="950782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Picture 65" descr="Perfectly Peculiar Pets : Woollard ...">
            <a:extLst>
              <a:ext uri="{FF2B5EF4-FFF2-40B4-BE49-F238E27FC236}">
                <a16:creationId xmlns:a16="http://schemas.microsoft.com/office/drawing/2014/main" id="{98C8129D-A408-E9F4-4C82-B2FBF049F5DE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8002" y="3234504"/>
            <a:ext cx="647908" cy="995039"/>
          </a:xfrm>
          <a:prstGeom prst="rect">
            <a:avLst/>
          </a:prstGeom>
          <a:noFill/>
          <a:ln>
            <a:noFill/>
          </a:ln>
        </p:spPr>
      </p:pic>
      <p:pic>
        <p:nvPicPr>
          <p:cNvPr id="68" name="Picture 67" descr="The Queen's Hat (The Queen Collection ...">
            <a:extLst>
              <a:ext uri="{FF2B5EF4-FFF2-40B4-BE49-F238E27FC236}">
                <a16:creationId xmlns:a16="http://schemas.microsoft.com/office/drawing/2014/main" id="{3D3BBB0B-463D-36E6-7A64-693ACA0ACA2B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0466" y="2625867"/>
            <a:ext cx="972390" cy="950781"/>
          </a:xfrm>
          <a:prstGeom prst="rect">
            <a:avLst/>
          </a:prstGeom>
          <a:noFill/>
          <a:ln>
            <a:noFill/>
          </a:ln>
        </p:spPr>
      </p:pic>
      <p:pic>
        <p:nvPicPr>
          <p:cNvPr id="69" name="Picture 68" descr="The Great Explorer : Judge, Chris ...">
            <a:extLst>
              <a:ext uri="{FF2B5EF4-FFF2-40B4-BE49-F238E27FC236}">
                <a16:creationId xmlns:a16="http://schemas.microsoft.com/office/drawing/2014/main" id="{5A106F08-642D-A66A-1D3A-08AC65E633FA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3158" y="3394588"/>
            <a:ext cx="785143" cy="913310"/>
          </a:xfrm>
          <a:prstGeom prst="rect">
            <a:avLst/>
          </a:prstGeom>
          <a:noFill/>
          <a:ln>
            <a:noFill/>
          </a:ln>
        </p:spPr>
      </p:pic>
      <p:pic>
        <p:nvPicPr>
          <p:cNvPr id="70" name="Picture 69" descr="The Dinosaur that Pooped a Princess ...">
            <a:extLst>
              <a:ext uri="{FF2B5EF4-FFF2-40B4-BE49-F238E27FC236}">
                <a16:creationId xmlns:a16="http://schemas.microsoft.com/office/drawing/2014/main" id="{443455A8-9276-2F16-FEEE-F08CE7FBD077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5021" y="3301375"/>
            <a:ext cx="794644" cy="962026"/>
          </a:xfrm>
          <a:prstGeom prst="rect">
            <a:avLst/>
          </a:prstGeom>
          <a:noFill/>
          <a:ln>
            <a:noFill/>
          </a:ln>
        </p:spPr>
      </p:pic>
      <p:pic>
        <p:nvPicPr>
          <p:cNvPr id="71" name="Picture 70" descr="How to Grow a Unicorn: A magical ...">
            <a:extLst>
              <a:ext uri="{FF2B5EF4-FFF2-40B4-BE49-F238E27FC236}">
                <a16:creationId xmlns:a16="http://schemas.microsoft.com/office/drawing/2014/main" id="{9F72DC7A-5E61-FC4A-ADE2-075761B2788F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12616" y="2840547"/>
            <a:ext cx="802812" cy="950781"/>
          </a:xfrm>
          <a:prstGeom prst="rect">
            <a:avLst/>
          </a:prstGeom>
          <a:noFill/>
          <a:ln>
            <a:noFill/>
          </a:ln>
        </p:spPr>
      </p:pic>
      <p:pic>
        <p:nvPicPr>
          <p:cNvPr id="72" name="Picture 71" descr="Eddie's Garden: and How to Make Things ...">
            <a:extLst>
              <a:ext uri="{FF2B5EF4-FFF2-40B4-BE49-F238E27FC236}">
                <a16:creationId xmlns:a16="http://schemas.microsoft.com/office/drawing/2014/main" id="{6733329C-3927-63BF-0D4C-89C7785A6FA8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8398" y="2887239"/>
            <a:ext cx="805587" cy="1014697"/>
          </a:xfrm>
          <a:prstGeom prst="rect">
            <a:avLst/>
          </a:prstGeom>
          <a:noFill/>
          <a:ln>
            <a:noFill/>
          </a:ln>
        </p:spPr>
      </p:pic>
      <p:pic>
        <p:nvPicPr>
          <p:cNvPr id="73" name="Picture 72" descr="Grandad's Island: Benji Davies : Davies ...">
            <a:extLst>
              <a:ext uri="{FF2B5EF4-FFF2-40B4-BE49-F238E27FC236}">
                <a16:creationId xmlns:a16="http://schemas.microsoft.com/office/drawing/2014/main" id="{D7CFB129-C8A8-B058-98AA-E41A2D06EC83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46059" y="3635643"/>
            <a:ext cx="911927" cy="804855"/>
          </a:xfrm>
          <a:prstGeom prst="rect">
            <a:avLst/>
          </a:prstGeom>
          <a:noFill/>
          <a:ln>
            <a:noFill/>
          </a:ln>
        </p:spPr>
      </p:pic>
      <p:pic>
        <p:nvPicPr>
          <p:cNvPr id="74" name="Picture 73" descr="Amazon.co.uk: Goodhart, Pippa, Sharratt ...">
            <a:extLst>
              <a:ext uri="{FF2B5EF4-FFF2-40B4-BE49-F238E27FC236}">
                <a16:creationId xmlns:a16="http://schemas.microsoft.com/office/drawing/2014/main" id="{766D333D-A532-EED1-964B-8A8813463A4D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8587" y="5302247"/>
            <a:ext cx="767938" cy="882303"/>
          </a:xfrm>
          <a:prstGeom prst="rect">
            <a:avLst/>
          </a:prstGeom>
          <a:noFill/>
          <a:ln>
            <a:noFill/>
          </a:ln>
        </p:spPr>
      </p:pic>
      <p:pic>
        <p:nvPicPr>
          <p:cNvPr id="75" name="Picture 74" descr="Who Are You Calling Weird?: A Celebration of Weird &amp; Wonderful Animals : Singer, Marilyn, Daviz, Paul: Amazon.co.uk: Books">
            <a:extLst>
              <a:ext uri="{FF2B5EF4-FFF2-40B4-BE49-F238E27FC236}">
                <a16:creationId xmlns:a16="http://schemas.microsoft.com/office/drawing/2014/main" id="{429E89DC-588B-D51B-73CF-A0729EE82E5A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4753307" y="5325410"/>
            <a:ext cx="874114" cy="1219158"/>
          </a:xfrm>
          <a:prstGeom prst="rect">
            <a:avLst/>
          </a:prstGeom>
        </p:spPr>
      </p:pic>
      <p:pic>
        <p:nvPicPr>
          <p:cNvPr id="76" name="Picture 75" descr="Grandpa's Garden: 1 : Fry, Stella, Moxley, Sheila: Amazon.co.uk: Books">
            <a:extLst>
              <a:ext uri="{FF2B5EF4-FFF2-40B4-BE49-F238E27FC236}">
                <a16:creationId xmlns:a16="http://schemas.microsoft.com/office/drawing/2014/main" id="{880FFF8A-2A17-3DD1-8E95-3C9E1EE71BA8}"/>
              </a:ext>
            </a:extLst>
          </p:cNvPr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10352474" y="5365909"/>
            <a:ext cx="1030318" cy="1162473"/>
          </a:xfrm>
          <a:prstGeom prst="rect">
            <a:avLst/>
          </a:prstGeom>
        </p:spPr>
      </p:pic>
      <p:pic>
        <p:nvPicPr>
          <p:cNvPr id="77" name="Picture 76" descr="The Night Before Christmas: Book and CD - Scholastic Shop">
            <a:extLst>
              <a:ext uri="{FF2B5EF4-FFF2-40B4-BE49-F238E27FC236}">
                <a16:creationId xmlns:a16="http://schemas.microsoft.com/office/drawing/2014/main" id="{9C27614B-2B8D-285D-ED83-76BD4854257A}"/>
              </a:ext>
            </a:extLst>
          </p:cNvPr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2524887" y="5351280"/>
            <a:ext cx="879016" cy="784239"/>
          </a:xfrm>
          <a:prstGeom prst="rect">
            <a:avLst/>
          </a:prstGeom>
        </p:spPr>
      </p:pic>
      <p:pic>
        <p:nvPicPr>
          <p:cNvPr id="79" name="Picture 78" descr="Meerkat Christmas : Gravett, Emily: Amazon.co.uk: Books">
            <a:extLst>
              <a:ext uri="{FF2B5EF4-FFF2-40B4-BE49-F238E27FC236}">
                <a16:creationId xmlns:a16="http://schemas.microsoft.com/office/drawing/2014/main" id="{C6C778FC-56E4-4FF2-0498-6D4C4D7D7869}"/>
              </a:ext>
            </a:extLst>
          </p:cNvPr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3217332" y="5513707"/>
            <a:ext cx="1305285" cy="1046320"/>
          </a:xfrm>
          <a:prstGeom prst="rect">
            <a:avLst/>
          </a:prstGeom>
        </p:spPr>
      </p:pic>
      <p:pic>
        <p:nvPicPr>
          <p:cNvPr id="81" name="Picture 80" descr="The Dinosaur that Pooped a Superhero">
            <a:extLst>
              <a:ext uri="{FF2B5EF4-FFF2-40B4-BE49-F238E27FC236}">
                <a16:creationId xmlns:a16="http://schemas.microsoft.com/office/drawing/2014/main" id="{E7C93165-36C1-2141-5EAA-2B50CE69CA10}"/>
              </a:ext>
            </a:extLst>
          </p:cNvPr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5858408" y="5328924"/>
            <a:ext cx="981843" cy="1189820"/>
          </a:xfrm>
          <a:prstGeom prst="rect">
            <a:avLst/>
          </a:prstGeom>
        </p:spPr>
      </p:pic>
      <p:pic>
        <p:nvPicPr>
          <p:cNvPr id="82" name="Picture 81" descr="The Queen's Hat Series - Redesign The Queen's Hat! — Steve Antony">
            <a:extLst>
              <a:ext uri="{FF2B5EF4-FFF2-40B4-BE49-F238E27FC236}">
                <a16:creationId xmlns:a16="http://schemas.microsoft.com/office/drawing/2014/main" id="{FFADBA7B-EAAF-AB07-E81B-1A4E65AC9FDA}"/>
              </a:ext>
            </a:extLst>
          </p:cNvPr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9197603" y="5355356"/>
            <a:ext cx="1038347" cy="1061839"/>
          </a:xfrm>
          <a:prstGeom prst="rect">
            <a:avLst/>
          </a:prstGeom>
        </p:spPr>
      </p:pic>
      <p:pic>
        <p:nvPicPr>
          <p:cNvPr id="83" name="Picture 82" descr="The Queen's Lift-Off (The Queen Collection): Amazon.co.uk: Antony, Steve: 9781444934212: Books">
            <a:extLst>
              <a:ext uri="{FF2B5EF4-FFF2-40B4-BE49-F238E27FC236}">
                <a16:creationId xmlns:a16="http://schemas.microsoft.com/office/drawing/2014/main" id="{306C6F3B-5E05-BA7C-22B8-10D64164D353}"/>
              </a:ext>
            </a:extLst>
          </p:cNvPr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8031254" y="5404070"/>
            <a:ext cx="1057120" cy="1061839"/>
          </a:xfrm>
          <a:prstGeom prst="rect">
            <a:avLst/>
          </a:prstGeom>
        </p:spPr>
      </p:pic>
      <p:pic>
        <p:nvPicPr>
          <p:cNvPr id="84" name="Picture 83" descr="TfL: The Story of the London Underground: 1: Amazon.co.uk: Long, David, McMenemy, Sarah: 9781408889954: Books">
            <a:extLst>
              <a:ext uri="{FF2B5EF4-FFF2-40B4-BE49-F238E27FC236}">
                <a16:creationId xmlns:a16="http://schemas.microsoft.com/office/drawing/2014/main" id="{319473A3-2B12-299C-54EF-F4CA307D896A}"/>
              </a:ext>
            </a:extLst>
          </p:cNvPr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6910948" y="5408117"/>
            <a:ext cx="1073825" cy="1088271"/>
          </a:xfrm>
          <a:prstGeom prst="rect">
            <a:avLst/>
          </a:prstGeom>
        </p:spPr>
      </p:pic>
      <p:pic>
        <p:nvPicPr>
          <p:cNvPr id="85" name="Picture 84" descr="Who Are You Calling Weird?: A Celebration of Weird &amp; Wonderful Animals : Singer, Marilyn, Daviz, Paul: Amazon.co.uk: Books">
            <a:extLst>
              <a:ext uri="{FF2B5EF4-FFF2-40B4-BE49-F238E27FC236}">
                <a16:creationId xmlns:a16="http://schemas.microsoft.com/office/drawing/2014/main" id="{F2E64160-144A-4AAF-482B-D9FC8B2B45D5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4795109" y="5325410"/>
            <a:ext cx="874114" cy="1219158"/>
          </a:xfrm>
          <a:prstGeom prst="rect">
            <a:avLst/>
          </a:prstGeom>
        </p:spPr>
      </p:pic>
      <p:pic>
        <p:nvPicPr>
          <p:cNvPr id="86" name="Picture 85" descr="The Night Before Christmas: Book and CD - Scholastic Shop">
            <a:extLst>
              <a:ext uri="{FF2B5EF4-FFF2-40B4-BE49-F238E27FC236}">
                <a16:creationId xmlns:a16="http://schemas.microsoft.com/office/drawing/2014/main" id="{FCDEEB18-A12A-7D69-F495-71C88E4AEC6D}"/>
              </a:ext>
            </a:extLst>
          </p:cNvPr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2566689" y="5351280"/>
            <a:ext cx="879016" cy="784239"/>
          </a:xfrm>
          <a:prstGeom prst="rect">
            <a:avLst/>
          </a:prstGeom>
        </p:spPr>
      </p:pic>
      <p:pic>
        <p:nvPicPr>
          <p:cNvPr id="87" name="Picture 86" descr="Meerkat Christmas : Gravett, Emily: Amazon.co.uk: Books">
            <a:extLst>
              <a:ext uri="{FF2B5EF4-FFF2-40B4-BE49-F238E27FC236}">
                <a16:creationId xmlns:a16="http://schemas.microsoft.com/office/drawing/2014/main" id="{27973536-BFBC-3CF9-C232-5E63F61A7A0B}"/>
              </a:ext>
            </a:extLst>
          </p:cNvPr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3259134" y="5513707"/>
            <a:ext cx="1305285" cy="1046320"/>
          </a:xfrm>
          <a:prstGeom prst="rect">
            <a:avLst/>
          </a:prstGeom>
        </p:spPr>
      </p:pic>
      <p:pic>
        <p:nvPicPr>
          <p:cNvPr id="88" name="Picture 87" descr="The Dinosaur that Pooped a Superhero">
            <a:extLst>
              <a:ext uri="{FF2B5EF4-FFF2-40B4-BE49-F238E27FC236}">
                <a16:creationId xmlns:a16="http://schemas.microsoft.com/office/drawing/2014/main" id="{060FF38F-C8D3-F1FC-8D9E-580645C7DA95}"/>
              </a:ext>
            </a:extLst>
          </p:cNvPr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5900210" y="5328924"/>
            <a:ext cx="981843" cy="1189820"/>
          </a:xfrm>
          <a:prstGeom prst="rect">
            <a:avLst/>
          </a:prstGeom>
        </p:spPr>
      </p:pic>
      <p:pic>
        <p:nvPicPr>
          <p:cNvPr id="89" name="Picture 88" descr="The Queen's Hat Series - Redesign The Queen's Hat! — Steve Antony">
            <a:extLst>
              <a:ext uri="{FF2B5EF4-FFF2-40B4-BE49-F238E27FC236}">
                <a16:creationId xmlns:a16="http://schemas.microsoft.com/office/drawing/2014/main" id="{0BE5C022-BCAA-470E-9898-D50174BAF901}"/>
              </a:ext>
            </a:extLst>
          </p:cNvPr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9239405" y="5355356"/>
            <a:ext cx="1038347" cy="1061839"/>
          </a:xfrm>
          <a:prstGeom prst="rect">
            <a:avLst/>
          </a:prstGeom>
        </p:spPr>
      </p:pic>
      <p:pic>
        <p:nvPicPr>
          <p:cNvPr id="90" name="Picture 89" descr="The Queen's Lift-Off (The Queen Collection): Amazon.co.uk: Antony, Steve: 9781444934212: Books">
            <a:extLst>
              <a:ext uri="{FF2B5EF4-FFF2-40B4-BE49-F238E27FC236}">
                <a16:creationId xmlns:a16="http://schemas.microsoft.com/office/drawing/2014/main" id="{16BDA23A-B2C0-845A-915F-7D70E2AC17ED}"/>
              </a:ext>
            </a:extLst>
          </p:cNvPr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8073056" y="5404070"/>
            <a:ext cx="1057120" cy="1061839"/>
          </a:xfrm>
          <a:prstGeom prst="rect">
            <a:avLst/>
          </a:prstGeom>
        </p:spPr>
      </p:pic>
      <p:pic>
        <p:nvPicPr>
          <p:cNvPr id="91" name="Picture 90" descr="TfL: The Story of the London Underground: 1: Amazon.co.uk: Long, David, McMenemy, Sarah: 9781408889954: Books">
            <a:extLst>
              <a:ext uri="{FF2B5EF4-FFF2-40B4-BE49-F238E27FC236}">
                <a16:creationId xmlns:a16="http://schemas.microsoft.com/office/drawing/2014/main" id="{0407DE12-6113-8AB4-A821-6758695B7B47}"/>
              </a:ext>
            </a:extLst>
          </p:cNvPr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6952750" y="5408117"/>
            <a:ext cx="1073825" cy="1088271"/>
          </a:xfrm>
          <a:prstGeom prst="rect">
            <a:avLst/>
          </a:prstGeom>
        </p:spPr>
      </p:pic>
      <p:pic>
        <p:nvPicPr>
          <p:cNvPr id="92" name="Picture 91" descr="Lulu's First Day by Anna McQuinn, Rosalind Beardshaw | Waterstones">
            <a:extLst>
              <a:ext uri="{FF2B5EF4-FFF2-40B4-BE49-F238E27FC236}">
                <a16:creationId xmlns:a16="http://schemas.microsoft.com/office/drawing/2014/main" id="{49318D7B-9B8B-5E96-4D15-2424B685595C}"/>
              </a:ext>
            </a:extLst>
          </p:cNvPr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1639411" y="5673710"/>
            <a:ext cx="713653" cy="882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5602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68494289-f5bd-421d-b9b1-089eae51495c" xsi:nil="true"/>
    <lcf76f155ced4ddcb4097134ff3c332f xmlns="63b15cdb-3bd0-4020-bc14-0bcc13e3c765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C8211557F8D824DAC5A43DE0385E06F" ma:contentTypeVersion="13" ma:contentTypeDescription="Create a new document." ma:contentTypeScope="" ma:versionID="461b26d1ece18f64c45d3efe481709c0">
  <xsd:schema xmlns:xsd="http://www.w3.org/2001/XMLSchema" xmlns:xs="http://www.w3.org/2001/XMLSchema" xmlns:p="http://schemas.microsoft.com/office/2006/metadata/properties" xmlns:ns2="63b15cdb-3bd0-4020-bc14-0bcc13e3c765" xmlns:ns3="68494289-f5bd-421d-b9b1-089eae51495c" targetNamespace="http://schemas.microsoft.com/office/2006/metadata/properties" ma:root="true" ma:fieldsID="402595099ed244291bee3777199a2589" ns2:_="" ns3:_="">
    <xsd:import namespace="63b15cdb-3bd0-4020-bc14-0bcc13e3c765"/>
    <xsd:import namespace="68494289-f5bd-421d-b9b1-089eae51495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b15cdb-3bd0-4020-bc14-0bcc13e3c76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303bfb3b-4fcf-45cf-ae94-c796f555d69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0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494289-f5bd-421d-b9b1-089eae51495c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ec54c308-6d27-4672-a309-9b4bc4b62ff3}" ma:internalName="TaxCatchAll" ma:showField="CatchAllData" ma:web="68494289-f5bd-421d-b9b1-089eae51495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AB0BADF-112B-4B69-ABB0-0DBC4C6FA825}">
  <ds:schemaRefs>
    <ds:schemaRef ds:uri="http://schemas.microsoft.com/office/2006/metadata/properties"/>
    <ds:schemaRef ds:uri="http://schemas.openxmlformats.org/package/2006/metadata/core-properties"/>
    <ds:schemaRef ds:uri="http://schemas.microsoft.com/office/2006/documentManagement/types"/>
    <ds:schemaRef ds:uri="http://www.w3.org/XML/1998/namespace"/>
    <ds:schemaRef ds:uri="http://purl.org/dc/terms/"/>
    <ds:schemaRef ds:uri="http://schemas.microsoft.com/office/infopath/2007/PartnerControls"/>
    <ds:schemaRef ds:uri="http://purl.org/dc/elements/1.1/"/>
    <ds:schemaRef ds:uri="68494289-f5bd-421d-b9b1-089eae51495c"/>
    <ds:schemaRef ds:uri="63b15cdb-3bd0-4020-bc14-0bcc13e3c765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A1A81A8F-06BD-400B-B863-3B23E804189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3b15cdb-3bd0-4020-bc14-0bcc13e3c765"/>
    <ds:schemaRef ds:uri="68494289-f5bd-421d-b9b1-089eae51495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E99B1D8-9E8A-4FAD-BB97-D2E74DB5D4A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4</Words>
  <Application>Microsoft Office PowerPoint</Application>
  <PresentationFormat>Widescreen</PresentationFormat>
  <Paragraphs>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Aptos Serif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Mrs D Le Chevalier</dc:creator>
  <cp:lastModifiedBy>Mrs D Le Chevalier</cp:lastModifiedBy>
  <cp:revision>4</cp:revision>
  <cp:lastPrinted>2026-09-04T08:26:37Z</cp:lastPrinted>
  <dcterms:created xsi:type="dcterms:W3CDTF">2026-09-03T11:31:44Z</dcterms:created>
  <dcterms:modified xsi:type="dcterms:W3CDTF">2026-09-04T08:32:48Z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0x010100BC8211557F8D824DAC5A43DE0385E06F</vt:lpwstr>
  </property>
  <property fmtid="{D5CDD505-2E9C-101B-9397-08002B2CF9AE}" pid="3" name="MediaServiceImageTags">
    <vt:lpwstr/>
  </property>
</Properties>
</file>