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6"/>
  </p:notesMasterIdLst>
  <p:sldIdLst>
    <p:sldId id="256" r:id="rId5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0000"/>
    <a:srgbClr val="661F26"/>
    <a:srgbClr val="F6D89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0EA5858-EF3F-434D-89AC-C1020A17C0F2}" v="22" dt="2026-09-03T14:07:15.14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 snapToGrid="0">
      <p:cViewPr>
        <p:scale>
          <a:sx n="93" d="100"/>
          <a:sy n="93" d="100"/>
        </p:scale>
        <p:origin x="-138" y="-75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12" Type="http://schemas.microsoft.com/office/2015/10/relationships/revisionInfo" Target="revisionInfo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6/11/relationships/changesInfo" Target="changesInfos/changesInfo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s D Le Chevalier" userId="d087f242-1d11-443f-8ee2-ad4cb3ef39f9" providerId="ADAL" clId="{222964EA-4453-49EE-8C5A-1E123E659132}"/>
    <pc:docChg chg="undo custSel modSld">
      <pc:chgData name="Mrs D Le Chevalier" userId="d087f242-1d11-443f-8ee2-ad4cb3ef39f9" providerId="ADAL" clId="{222964EA-4453-49EE-8C5A-1E123E659132}" dt="2026-09-03T14:07:34.606" v="243" actId="1076"/>
      <pc:docMkLst>
        <pc:docMk/>
      </pc:docMkLst>
      <pc:sldChg chg="addSp delSp modSp mod">
        <pc:chgData name="Mrs D Le Chevalier" userId="d087f242-1d11-443f-8ee2-ad4cb3ef39f9" providerId="ADAL" clId="{222964EA-4453-49EE-8C5A-1E123E659132}" dt="2026-09-03T14:07:34.606" v="243" actId="1076"/>
        <pc:sldMkLst>
          <pc:docMk/>
          <pc:sldMk cId="2985560213" sldId="256"/>
        </pc:sldMkLst>
        <pc:spChg chg="mod">
          <ac:chgData name="Mrs D Le Chevalier" userId="d087f242-1d11-443f-8ee2-ad4cb3ef39f9" providerId="ADAL" clId="{222964EA-4453-49EE-8C5A-1E123E659132}" dt="2026-09-03T13:36:37.409" v="1" actId="20577"/>
          <ac:spMkLst>
            <pc:docMk/>
            <pc:sldMk cId="2985560213" sldId="256"/>
            <ac:spMk id="6" creationId="{62FE7D52-3073-6049-370B-A79FBE66D6B6}"/>
          </ac:spMkLst>
        </pc:spChg>
        <pc:picChg chg="add mod">
          <ac:chgData name="Mrs D Le Chevalier" userId="d087f242-1d11-443f-8ee2-ad4cb3ef39f9" providerId="ADAL" clId="{222964EA-4453-49EE-8C5A-1E123E659132}" dt="2026-09-03T14:04:52.982" v="195" actId="1076"/>
          <ac:picMkLst>
            <pc:docMk/>
            <pc:sldMk cId="2985560213" sldId="256"/>
            <ac:picMk id="2" creationId="{F2FBC52E-FE35-B6BC-C454-A04B5C48C075}"/>
          </ac:picMkLst>
        </pc:picChg>
        <pc:picChg chg="add mod">
          <ac:chgData name="Mrs D Le Chevalier" userId="d087f242-1d11-443f-8ee2-ad4cb3ef39f9" providerId="ADAL" clId="{222964EA-4453-49EE-8C5A-1E123E659132}" dt="2026-09-03T14:04:44.349" v="191" actId="1076"/>
          <ac:picMkLst>
            <pc:docMk/>
            <pc:sldMk cId="2985560213" sldId="256"/>
            <ac:picMk id="3" creationId="{BA41ADA4-CE64-889F-7794-8E76B002CA4A}"/>
          </ac:picMkLst>
        </pc:picChg>
        <pc:picChg chg="add mod">
          <ac:chgData name="Mrs D Le Chevalier" userId="d087f242-1d11-443f-8ee2-ad4cb3ef39f9" providerId="ADAL" clId="{222964EA-4453-49EE-8C5A-1E123E659132}" dt="2026-09-03T14:04:55.553" v="196" actId="1076"/>
          <ac:picMkLst>
            <pc:docMk/>
            <pc:sldMk cId="2985560213" sldId="256"/>
            <ac:picMk id="4" creationId="{7C0CB3ED-3810-5FFC-7495-6557371E27BB}"/>
          </ac:picMkLst>
        </pc:picChg>
        <pc:picChg chg="add del">
          <ac:chgData name="Mrs D Le Chevalier" userId="d087f242-1d11-443f-8ee2-ad4cb3ef39f9" providerId="ADAL" clId="{222964EA-4453-49EE-8C5A-1E123E659132}" dt="2026-09-03T13:36:54.326" v="23" actId="478"/>
          <ac:picMkLst>
            <pc:docMk/>
            <pc:sldMk cId="2985560213" sldId="256"/>
            <ac:picMk id="5" creationId="{D7D45AB5-C6CF-E1BF-1136-E54CDF0A0C95}"/>
          </ac:picMkLst>
        </pc:picChg>
        <pc:picChg chg="add mod">
          <ac:chgData name="Mrs D Le Chevalier" userId="d087f242-1d11-443f-8ee2-ad4cb3ef39f9" providerId="ADAL" clId="{222964EA-4453-49EE-8C5A-1E123E659132}" dt="2026-09-03T14:05:23.908" v="204" actId="14100"/>
          <ac:picMkLst>
            <pc:docMk/>
            <pc:sldMk cId="2985560213" sldId="256"/>
            <ac:picMk id="7" creationId="{E6411630-FF39-D5E0-288C-734DDD716DAC}"/>
          </ac:picMkLst>
        </pc:picChg>
        <pc:picChg chg="add mod">
          <ac:chgData name="Mrs D Le Chevalier" userId="d087f242-1d11-443f-8ee2-ad4cb3ef39f9" providerId="ADAL" clId="{222964EA-4453-49EE-8C5A-1E123E659132}" dt="2026-09-03T14:05:28.152" v="205" actId="1076"/>
          <ac:picMkLst>
            <pc:docMk/>
            <pc:sldMk cId="2985560213" sldId="256"/>
            <ac:picMk id="9" creationId="{97E6DA50-D402-7496-C674-613B4189E06D}"/>
          </ac:picMkLst>
        </pc:picChg>
        <pc:picChg chg="add mod">
          <ac:chgData name="Mrs D Le Chevalier" userId="d087f242-1d11-443f-8ee2-ad4cb3ef39f9" providerId="ADAL" clId="{222964EA-4453-49EE-8C5A-1E123E659132}" dt="2026-09-03T14:05:45.659" v="210" actId="14100"/>
          <ac:picMkLst>
            <pc:docMk/>
            <pc:sldMk cId="2985560213" sldId="256"/>
            <ac:picMk id="11" creationId="{BB626C0E-5E59-3354-425D-DE02FA53D4C1}"/>
          </ac:picMkLst>
        </pc:picChg>
        <pc:picChg chg="add mod">
          <ac:chgData name="Mrs D Le Chevalier" userId="d087f242-1d11-443f-8ee2-ad4cb3ef39f9" providerId="ADAL" clId="{222964EA-4453-49EE-8C5A-1E123E659132}" dt="2026-09-03T14:06:00.973" v="213" actId="14100"/>
          <ac:picMkLst>
            <pc:docMk/>
            <pc:sldMk cId="2985560213" sldId="256"/>
            <ac:picMk id="12" creationId="{44668A86-106A-BD77-0416-9EEB35F0B38F}"/>
          </ac:picMkLst>
        </pc:picChg>
        <pc:picChg chg="add mod">
          <ac:chgData name="Mrs D Le Chevalier" userId="d087f242-1d11-443f-8ee2-ad4cb3ef39f9" providerId="ADAL" clId="{222964EA-4453-49EE-8C5A-1E123E659132}" dt="2026-09-03T14:06:05.779" v="216" actId="14100"/>
          <ac:picMkLst>
            <pc:docMk/>
            <pc:sldMk cId="2985560213" sldId="256"/>
            <ac:picMk id="13" creationId="{F61F659D-6476-99B0-4E41-E49BDED79E71}"/>
          </ac:picMkLst>
        </pc:picChg>
        <pc:picChg chg="add mod">
          <ac:chgData name="Mrs D Le Chevalier" userId="d087f242-1d11-443f-8ee2-ad4cb3ef39f9" providerId="ADAL" clId="{222964EA-4453-49EE-8C5A-1E123E659132}" dt="2026-09-03T14:06:10.590" v="219" actId="1076"/>
          <ac:picMkLst>
            <pc:docMk/>
            <pc:sldMk cId="2985560213" sldId="256"/>
            <ac:picMk id="14" creationId="{5F716D32-8945-6FE2-9FE8-46E88372ED7A}"/>
          </ac:picMkLst>
        </pc:picChg>
        <pc:picChg chg="add mod">
          <ac:chgData name="Mrs D Le Chevalier" userId="d087f242-1d11-443f-8ee2-ad4cb3ef39f9" providerId="ADAL" clId="{222964EA-4453-49EE-8C5A-1E123E659132}" dt="2026-09-03T14:06:25.688" v="222" actId="14100"/>
          <ac:picMkLst>
            <pc:docMk/>
            <pc:sldMk cId="2985560213" sldId="256"/>
            <ac:picMk id="15" creationId="{25DC5DD4-CDA1-63CE-0040-7DC9A34F4178}"/>
          </ac:picMkLst>
        </pc:picChg>
        <pc:picChg chg="add mod">
          <ac:chgData name="Mrs D Le Chevalier" userId="d087f242-1d11-443f-8ee2-ad4cb3ef39f9" providerId="ADAL" clId="{222964EA-4453-49EE-8C5A-1E123E659132}" dt="2026-09-03T14:06:31.207" v="225" actId="1076"/>
          <ac:picMkLst>
            <pc:docMk/>
            <pc:sldMk cId="2985560213" sldId="256"/>
            <ac:picMk id="16" creationId="{61559AD0-DC38-6F30-3740-0849DE63F1AD}"/>
          </ac:picMkLst>
        </pc:picChg>
        <pc:picChg chg="add mod">
          <ac:chgData name="Mrs D Le Chevalier" userId="d087f242-1d11-443f-8ee2-ad4cb3ef39f9" providerId="ADAL" clId="{222964EA-4453-49EE-8C5A-1E123E659132}" dt="2026-09-03T14:06:46.382" v="229" actId="1076"/>
          <ac:picMkLst>
            <pc:docMk/>
            <pc:sldMk cId="2985560213" sldId="256"/>
            <ac:picMk id="17" creationId="{29BFA699-F707-557B-F0CD-56F803F5829C}"/>
          </ac:picMkLst>
        </pc:picChg>
        <pc:picChg chg="add mod">
          <ac:chgData name="Mrs D Le Chevalier" userId="d087f242-1d11-443f-8ee2-ad4cb3ef39f9" providerId="ADAL" clId="{222964EA-4453-49EE-8C5A-1E123E659132}" dt="2026-09-03T14:07:01.704" v="235" actId="1076"/>
          <ac:picMkLst>
            <pc:docMk/>
            <pc:sldMk cId="2985560213" sldId="256"/>
            <ac:picMk id="18" creationId="{76AF9149-9360-E6F6-CA93-FC9C9A2B3AD8}"/>
          </ac:picMkLst>
        </pc:picChg>
        <pc:picChg chg="add mod">
          <ac:chgData name="Mrs D Le Chevalier" userId="d087f242-1d11-443f-8ee2-ad4cb3ef39f9" providerId="ADAL" clId="{222964EA-4453-49EE-8C5A-1E123E659132}" dt="2026-09-03T14:07:23.814" v="239" actId="1076"/>
          <ac:picMkLst>
            <pc:docMk/>
            <pc:sldMk cId="2985560213" sldId="256"/>
            <ac:picMk id="19" creationId="{E14A5CA4-3822-9832-8DD8-EFC537CE8D9C}"/>
          </ac:picMkLst>
        </pc:picChg>
        <pc:picChg chg="add mod">
          <ac:chgData name="Mrs D Le Chevalier" userId="d087f242-1d11-443f-8ee2-ad4cb3ef39f9" providerId="ADAL" clId="{222964EA-4453-49EE-8C5A-1E123E659132}" dt="2026-09-03T14:07:34.606" v="243" actId="1076"/>
          <ac:picMkLst>
            <pc:docMk/>
            <pc:sldMk cId="2985560213" sldId="256"/>
            <ac:picMk id="20" creationId="{3E24334C-17CC-FE43-CC98-0C857D721CFF}"/>
          </ac:picMkLst>
        </pc:picChg>
        <pc:picChg chg="add mod">
          <ac:chgData name="Mrs D Le Chevalier" userId="d087f242-1d11-443f-8ee2-ad4cb3ef39f9" providerId="ADAL" clId="{222964EA-4453-49EE-8C5A-1E123E659132}" dt="2026-09-03T14:07:29.520" v="242" actId="1076"/>
          <ac:picMkLst>
            <pc:docMk/>
            <pc:sldMk cId="2985560213" sldId="256"/>
            <ac:picMk id="21" creationId="{944B1910-2DE3-1CD8-D0D5-12D6C932C149}"/>
          </ac:picMkLst>
        </pc:picChg>
        <pc:picChg chg="del">
          <ac:chgData name="Mrs D Le Chevalier" userId="d087f242-1d11-443f-8ee2-ad4cb3ef39f9" providerId="ADAL" clId="{222964EA-4453-49EE-8C5A-1E123E659132}" dt="2026-09-03T13:36:44.689" v="6" actId="478"/>
          <ac:picMkLst>
            <pc:docMk/>
            <pc:sldMk cId="2985560213" sldId="256"/>
            <ac:picMk id="2086" creationId="{2D3E96C4-D2D1-93DC-7E10-A88D7A5CC1EC}"/>
          </ac:picMkLst>
        </pc:picChg>
        <pc:picChg chg="del">
          <ac:chgData name="Mrs D Le Chevalier" userId="d087f242-1d11-443f-8ee2-ad4cb3ef39f9" providerId="ADAL" clId="{222964EA-4453-49EE-8C5A-1E123E659132}" dt="2026-09-03T13:36:45.126" v="7" actId="478"/>
          <ac:picMkLst>
            <pc:docMk/>
            <pc:sldMk cId="2985560213" sldId="256"/>
            <ac:picMk id="2087" creationId="{71F5F35D-8DC9-BD51-80FA-53F885CC06F8}"/>
          </ac:picMkLst>
        </pc:picChg>
        <pc:picChg chg="del">
          <ac:chgData name="Mrs D Le Chevalier" userId="d087f242-1d11-443f-8ee2-ad4cb3ef39f9" providerId="ADAL" clId="{222964EA-4453-49EE-8C5A-1E123E659132}" dt="2026-09-03T13:36:44.228" v="5" actId="478"/>
          <ac:picMkLst>
            <pc:docMk/>
            <pc:sldMk cId="2985560213" sldId="256"/>
            <ac:picMk id="2088" creationId="{E00CC443-A34A-6925-13AD-5C3CAFC17381}"/>
          </ac:picMkLst>
        </pc:picChg>
        <pc:picChg chg="del">
          <ac:chgData name="Mrs D Le Chevalier" userId="d087f242-1d11-443f-8ee2-ad4cb3ef39f9" providerId="ADAL" clId="{222964EA-4453-49EE-8C5A-1E123E659132}" dt="2026-09-03T13:36:47.055" v="11" actId="478"/>
          <ac:picMkLst>
            <pc:docMk/>
            <pc:sldMk cId="2985560213" sldId="256"/>
            <ac:picMk id="2089" creationId="{D373BCAE-578A-30A8-7FFC-04735141E1FC}"/>
          </ac:picMkLst>
        </pc:picChg>
        <pc:picChg chg="del">
          <ac:chgData name="Mrs D Le Chevalier" userId="d087f242-1d11-443f-8ee2-ad4cb3ef39f9" providerId="ADAL" clId="{222964EA-4453-49EE-8C5A-1E123E659132}" dt="2026-09-03T13:36:48.227" v="12" actId="478"/>
          <ac:picMkLst>
            <pc:docMk/>
            <pc:sldMk cId="2985560213" sldId="256"/>
            <ac:picMk id="2090" creationId="{7B3CF5E7-AEEA-4FFF-0451-876AA6FBAE23}"/>
          </ac:picMkLst>
        </pc:picChg>
        <pc:picChg chg="del">
          <ac:chgData name="Mrs D Le Chevalier" userId="d087f242-1d11-443f-8ee2-ad4cb3ef39f9" providerId="ADAL" clId="{222964EA-4453-49EE-8C5A-1E123E659132}" dt="2026-09-03T13:36:46.068" v="9" actId="478"/>
          <ac:picMkLst>
            <pc:docMk/>
            <pc:sldMk cId="2985560213" sldId="256"/>
            <ac:picMk id="2091" creationId="{5B7BCA7C-7184-B4EF-F933-4C58C9F3F665}"/>
          </ac:picMkLst>
        </pc:picChg>
        <pc:picChg chg="del">
          <ac:chgData name="Mrs D Le Chevalier" userId="d087f242-1d11-443f-8ee2-ad4cb3ef39f9" providerId="ADAL" clId="{222964EA-4453-49EE-8C5A-1E123E659132}" dt="2026-09-03T13:36:46.584" v="10" actId="478"/>
          <ac:picMkLst>
            <pc:docMk/>
            <pc:sldMk cId="2985560213" sldId="256"/>
            <ac:picMk id="2092" creationId="{EAFDC3A3-9946-544B-0497-5AB6AD6C774A}"/>
          </ac:picMkLst>
        </pc:picChg>
        <pc:picChg chg="del">
          <ac:chgData name="Mrs D Le Chevalier" userId="d087f242-1d11-443f-8ee2-ad4cb3ef39f9" providerId="ADAL" clId="{222964EA-4453-49EE-8C5A-1E123E659132}" dt="2026-09-03T13:36:49.151" v="14" actId="478"/>
          <ac:picMkLst>
            <pc:docMk/>
            <pc:sldMk cId="2985560213" sldId="256"/>
            <ac:picMk id="2093" creationId="{73AC5375-0F50-F447-CA0C-B08F9A26922D}"/>
          </ac:picMkLst>
        </pc:picChg>
        <pc:picChg chg="del">
          <ac:chgData name="Mrs D Le Chevalier" userId="d087f242-1d11-443f-8ee2-ad4cb3ef39f9" providerId="ADAL" clId="{222964EA-4453-49EE-8C5A-1E123E659132}" dt="2026-09-03T13:36:49.574" v="15" actId="478"/>
          <ac:picMkLst>
            <pc:docMk/>
            <pc:sldMk cId="2985560213" sldId="256"/>
            <ac:picMk id="2094" creationId="{5B7E2506-A33D-F868-AF2E-F1E96E77875D}"/>
          </ac:picMkLst>
        </pc:picChg>
        <pc:picChg chg="del">
          <ac:chgData name="Mrs D Le Chevalier" userId="d087f242-1d11-443f-8ee2-ad4cb3ef39f9" providerId="ADAL" clId="{222964EA-4453-49EE-8C5A-1E123E659132}" dt="2026-09-03T13:36:50.038" v="16" actId="478"/>
          <ac:picMkLst>
            <pc:docMk/>
            <pc:sldMk cId="2985560213" sldId="256"/>
            <ac:picMk id="2095" creationId="{0B52AC75-A8E9-0771-CB29-B18C0C14A312}"/>
          </ac:picMkLst>
        </pc:picChg>
        <pc:picChg chg="del">
          <ac:chgData name="Mrs D Le Chevalier" userId="d087f242-1d11-443f-8ee2-ad4cb3ef39f9" providerId="ADAL" clId="{222964EA-4453-49EE-8C5A-1E123E659132}" dt="2026-09-03T13:36:50.526" v="17" actId="478"/>
          <ac:picMkLst>
            <pc:docMk/>
            <pc:sldMk cId="2985560213" sldId="256"/>
            <ac:picMk id="2096" creationId="{E369B6A5-0C2D-0222-7490-4929DACE2162}"/>
          </ac:picMkLst>
        </pc:picChg>
        <pc:picChg chg="del">
          <ac:chgData name="Mrs D Le Chevalier" userId="d087f242-1d11-443f-8ee2-ad4cb3ef39f9" providerId="ADAL" clId="{222964EA-4453-49EE-8C5A-1E123E659132}" dt="2026-09-03T13:42:28.174" v="29" actId="478"/>
          <ac:picMkLst>
            <pc:docMk/>
            <pc:sldMk cId="2985560213" sldId="256"/>
            <ac:picMk id="2097" creationId="{3DE089A1-E4F3-69BD-9384-DAA50E46117A}"/>
          </ac:picMkLst>
        </pc:picChg>
        <pc:picChg chg="del">
          <ac:chgData name="Mrs D Le Chevalier" userId="d087f242-1d11-443f-8ee2-ad4cb3ef39f9" providerId="ADAL" clId="{222964EA-4453-49EE-8C5A-1E123E659132}" dt="2026-09-03T13:42:26.296" v="26" actId="478"/>
          <ac:picMkLst>
            <pc:docMk/>
            <pc:sldMk cId="2985560213" sldId="256"/>
            <ac:picMk id="2098" creationId="{79E468C0-701A-BB67-8A19-5E19C278909B}"/>
          </ac:picMkLst>
        </pc:picChg>
        <pc:picChg chg="del">
          <ac:chgData name="Mrs D Le Chevalier" userId="d087f242-1d11-443f-8ee2-ad4cb3ef39f9" providerId="ADAL" clId="{222964EA-4453-49EE-8C5A-1E123E659132}" dt="2026-09-03T13:42:27.759" v="28" actId="478"/>
          <ac:picMkLst>
            <pc:docMk/>
            <pc:sldMk cId="2985560213" sldId="256"/>
            <ac:picMk id="2099" creationId="{CAB60A06-83ED-56FA-3283-7F1669413150}"/>
          </ac:picMkLst>
        </pc:picChg>
        <pc:picChg chg="del">
          <ac:chgData name="Mrs D Le Chevalier" userId="d087f242-1d11-443f-8ee2-ad4cb3ef39f9" providerId="ADAL" clId="{222964EA-4453-49EE-8C5A-1E123E659132}" dt="2026-09-03T13:42:23.801" v="25" actId="478"/>
          <ac:picMkLst>
            <pc:docMk/>
            <pc:sldMk cId="2985560213" sldId="256"/>
            <ac:picMk id="2100" creationId="{3FADCCFA-118F-8FFB-712A-4E4791C55359}"/>
          </ac:picMkLst>
        </pc:picChg>
        <pc:picChg chg="del">
          <ac:chgData name="Mrs D Le Chevalier" userId="d087f242-1d11-443f-8ee2-ad4cb3ef39f9" providerId="ADAL" clId="{222964EA-4453-49EE-8C5A-1E123E659132}" dt="2026-09-03T13:42:26.851" v="27" actId="478"/>
          <ac:picMkLst>
            <pc:docMk/>
            <pc:sldMk cId="2985560213" sldId="256"/>
            <ac:picMk id="2101" creationId="{5DDE1244-01AF-3F1B-75E1-2F6A137284D9}"/>
          </ac:picMkLst>
        </pc:picChg>
        <pc:picChg chg="del">
          <ac:chgData name="Mrs D Le Chevalier" userId="d087f242-1d11-443f-8ee2-ad4cb3ef39f9" providerId="ADAL" clId="{222964EA-4453-49EE-8C5A-1E123E659132}" dt="2026-09-03T13:36:41.837" v="2" actId="478"/>
          <ac:picMkLst>
            <pc:docMk/>
            <pc:sldMk cId="2985560213" sldId="256"/>
            <ac:picMk id="2102" creationId="{5C91C5AB-B6BA-6808-9187-1D32F88E277C}"/>
          </ac:picMkLst>
        </pc:picChg>
        <pc:picChg chg="del">
          <ac:chgData name="Mrs D Le Chevalier" userId="d087f242-1d11-443f-8ee2-ad4cb3ef39f9" providerId="ADAL" clId="{222964EA-4453-49EE-8C5A-1E123E659132}" dt="2026-09-03T13:36:42.438" v="3" actId="478"/>
          <ac:picMkLst>
            <pc:docMk/>
            <pc:sldMk cId="2985560213" sldId="256"/>
            <ac:picMk id="2103" creationId="{E5197B1F-C53B-DCF5-8DE0-C912CF660444}"/>
          </ac:picMkLst>
        </pc:picChg>
        <pc:picChg chg="del">
          <ac:chgData name="Mrs D Le Chevalier" userId="d087f242-1d11-443f-8ee2-ad4cb3ef39f9" providerId="ADAL" clId="{222964EA-4453-49EE-8C5A-1E123E659132}" dt="2026-09-03T13:36:42.859" v="4" actId="478"/>
          <ac:picMkLst>
            <pc:docMk/>
            <pc:sldMk cId="2985560213" sldId="256"/>
            <ac:picMk id="2104" creationId="{70C79FC6-1515-1CA9-2CFC-68D712DB7307}"/>
          </ac:picMkLst>
        </pc:picChg>
        <pc:picChg chg="del">
          <ac:chgData name="Mrs D Le Chevalier" userId="d087f242-1d11-443f-8ee2-ad4cb3ef39f9" providerId="ADAL" clId="{222964EA-4453-49EE-8C5A-1E123E659132}" dt="2026-09-03T13:36:55.496" v="24" actId="478"/>
          <ac:picMkLst>
            <pc:docMk/>
            <pc:sldMk cId="2985560213" sldId="256"/>
            <ac:picMk id="2105" creationId="{A77EDA2D-8458-7974-78B5-CC5C874BBCCC}"/>
          </ac:picMkLst>
        </pc:picChg>
        <pc:picChg chg="del">
          <ac:chgData name="Mrs D Le Chevalier" userId="d087f242-1d11-443f-8ee2-ad4cb3ef39f9" providerId="ADAL" clId="{222964EA-4453-49EE-8C5A-1E123E659132}" dt="2026-09-03T13:36:51.755" v="18" actId="478"/>
          <ac:picMkLst>
            <pc:docMk/>
            <pc:sldMk cId="2985560213" sldId="256"/>
            <ac:picMk id="2106" creationId="{7E7074F8-EF04-B8E0-DE97-8E7041893B20}"/>
          </ac:picMkLst>
        </pc:picChg>
        <pc:picChg chg="del mod">
          <ac:chgData name="Mrs D Le Chevalier" userId="d087f242-1d11-443f-8ee2-ad4cb3ef39f9" providerId="ADAL" clId="{222964EA-4453-49EE-8C5A-1E123E659132}" dt="2026-09-03T13:36:52.172" v="20" actId="478"/>
          <ac:picMkLst>
            <pc:docMk/>
            <pc:sldMk cId="2985560213" sldId="256"/>
            <ac:picMk id="2107" creationId="{A963905F-6907-78AF-CB8A-7B9BD7443E78}"/>
          </ac:picMkLst>
        </pc:picChg>
        <pc:picChg chg="del">
          <ac:chgData name="Mrs D Le Chevalier" userId="d087f242-1d11-443f-8ee2-ad4cb3ef39f9" providerId="ADAL" clId="{222964EA-4453-49EE-8C5A-1E123E659132}" dt="2026-09-03T13:36:52.616" v="21" actId="478"/>
          <ac:picMkLst>
            <pc:docMk/>
            <pc:sldMk cId="2985560213" sldId="256"/>
            <ac:picMk id="2108" creationId="{D302ACAD-A224-2E5D-BA1D-4C26F528E989}"/>
          </ac:picMkLst>
        </pc:picChg>
        <pc:picChg chg="del">
          <ac:chgData name="Mrs D Le Chevalier" userId="d087f242-1d11-443f-8ee2-ad4cb3ef39f9" providerId="ADAL" clId="{222964EA-4453-49EE-8C5A-1E123E659132}" dt="2026-09-03T13:43:20.185" v="51" actId="478"/>
          <ac:picMkLst>
            <pc:docMk/>
            <pc:sldMk cId="2985560213" sldId="256"/>
            <ac:picMk id="2109" creationId="{AC2A2700-7F79-9B21-7319-9A0BAF16CF7A}"/>
          </ac:picMkLst>
        </pc:picChg>
        <pc:picChg chg="del">
          <ac:chgData name="Mrs D Le Chevalier" userId="d087f242-1d11-443f-8ee2-ad4cb3ef39f9" providerId="ADAL" clId="{222964EA-4453-49EE-8C5A-1E123E659132}" dt="2026-09-03T13:43:21.013" v="53" actId="478"/>
          <ac:picMkLst>
            <pc:docMk/>
            <pc:sldMk cId="2985560213" sldId="256"/>
            <ac:picMk id="2110" creationId="{9A20973E-BB4D-C9D4-82CF-18A76659057E}"/>
          </ac:picMkLst>
        </pc:picChg>
        <pc:picChg chg="del">
          <ac:chgData name="Mrs D Le Chevalier" userId="d087f242-1d11-443f-8ee2-ad4cb3ef39f9" providerId="ADAL" clId="{222964EA-4453-49EE-8C5A-1E123E659132}" dt="2026-09-03T13:43:20.622" v="52" actId="478"/>
          <ac:picMkLst>
            <pc:docMk/>
            <pc:sldMk cId="2985560213" sldId="256"/>
            <ac:picMk id="2111" creationId="{B3533BC6-B3BC-EAEA-09FA-AB2E3768BACB}"/>
          </ac:picMkLst>
        </pc:picChg>
        <pc:picChg chg="del">
          <ac:chgData name="Mrs D Le Chevalier" userId="d087f242-1d11-443f-8ee2-ad4cb3ef39f9" providerId="ADAL" clId="{222964EA-4453-49EE-8C5A-1E123E659132}" dt="2026-09-03T13:43:21.416" v="54" actId="478"/>
          <ac:picMkLst>
            <pc:docMk/>
            <pc:sldMk cId="2985560213" sldId="256"/>
            <ac:picMk id="2112" creationId="{8C5CA957-16A3-6D7D-7530-61E9B72E7288}"/>
          </ac:picMkLst>
        </pc:picChg>
        <pc:picChg chg="del mod">
          <ac:chgData name="Mrs D Le Chevalier" userId="d087f242-1d11-443f-8ee2-ad4cb3ef39f9" providerId="ADAL" clId="{222964EA-4453-49EE-8C5A-1E123E659132}" dt="2026-09-03T13:43:19.116" v="49" actId="478"/>
          <ac:picMkLst>
            <pc:docMk/>
            <pc:sldMk cId="2985560213" sldId="256"/>
            <ac:picMk id="2113" creationId="{BCA02876-5393-31A6-CEE8-30CD0C122EA8}"/>
          </ac:picMkLst>
        </pc:picChg>
        <pc:picChg chg="del">
          <ac:chgData name="Mrs D Le Chevalier" userId="d087f242-1d11-443f-8ee2-ad4cb3ef39f9" providerId="ADAL" clId="{222964EA-4453-49EE-8C5A-1E123E659132}" dt="2026-09-03T13:43:19.621" v="50" actId="478"/>
          <ac:picMkLst>
            <pc:docMk/>
            <pc:sldMk cId="2985560213" sldId="256"/>
            <ac:picMk id="2114" creationId="{C478CF42-0470-04D2-1210-14B735A466DC}"/>
          </ac:picMkLst>
        </pc:picChg>
        <pc:picChg chg="del">
          <ac:chgData name="Mrs D Le Chevalier" userId="d087f242-1d11-443f-8ee2-ad4cb3ef39f9" providerId="ADAL" clId="{222964EA-4453-49EE-8C5A-1E123E659132}" dt="2026-09-03T13:43:17.470" v="45" actId="478"/>
          <ac:picMkLst>
            <pc:docMk/>
            <pc:sldMk cId="2985560213" sldId="256"/>
            <ac:picMk id="2115" creationId="{248855A6-D773-3CCB-D396-E599A47649ED}"/>
          </ac:picMkLst>
        </pc:picChg>
        <pc:picChg chg="del">
          <ac:chgData name="Mrs D Le Chevalier" userId="d087f242-1d11-443f-8ee2-ad4cb3ef39f9" providerId="ADAL" clId="{222964EA-4453-49EE-8C5A-1E123E659132}" dt="2026-09-03T13:43:17.019" v="44" actId="478"/>
          <ac:picMkLst>
            <pc:docMk/>
            <pc:sldMk cId="2985560213" sldId="256"/>
            <ac:picMk id="2116" creationId="{ACF295B9-B688-4AF3-5F19-10E36B4B2EF8}"/>
          </ac:picMkLst>
        </pc:picChg>
        <pc:picChg chg="del">
          <ac:chgData name="Mrs D Le Chevalier" userId="d087f242-1d11-443f-8ee2-ad4cb3ef39f9" providerId="ADAL" clId="{222964EA-4453-49EE-8C5A-1E123E659132}" dt="2026-09-03T13:43:16.071" v="43" actId="478"/>
          <ac:picMkLst>
            <pc:docMk/>
            <pc:sldMk cId="2985560213" sldId="256"/>
            <ac:picMk id="2117" creationId="{A218300E-5487-BF11-528F-E470A21E52E7}"/>
          </ac:picMkLst>
        </pc:picChg>
        <pc:picChg chg="del">
          <ac:chgData name="Mrs D Le Chevalier" userId="d087f242-1d11-443f-8ee2-ad4cb3ef39f9" providerId="ADAL" clId="{222964EA-4453-49EE-8C5A-1E123E659132}" dt="2026-09-03T13:43:17.908" v="46" actId="478"/>
          <ac:picMkLst>
            <pc:docMk/>
            <pc:sldMk cId="2985560213" sldId="256"/>
            <ac:picMk id="2118" creationId="{BFEDA38C-1398-F75C-84D3-88E7E79716C5}"/>
          </ac:picMkLst>
        </pc:picChg>
        <pc:picChg chg="del">
          <ac:chgData name="Mrs D Le Chevalier" userId="d087f242-1d11-443f-8ee2-ad4cb3ef39f9" providerId="ADAL" clId="{222964EA-4453-49EE-8C5A-1E123E659132}" dt="2026-09-03T13:43:18.306" v="47" actId="478"/>
          <ac:picMkLst>
            <pc:docMk/>
            <pc:sldMk cId="2985560213" sldId="256"/>
            <ac:picMk id="2119" creationId="{74EC5325-58AE-89C0-0664-D0A3EF938CFE}"/>
          </ac:picMkLst>
        </pc:picChg>
        <pc:picChg chg="del">
          <ac:chgData name="Mrs D Le Chevalier" userId="d087f242-1d11-443f-8ee2-ad4cb3ef39f9" providerId="ADAL" clId="{222964EA-4453-49EE-8C5A-1E123E659132}" dt="2026-09-03T13:36:45.649" v="8" actId="478"/>
          <ac:picMkLst>
            <pc:docMk/>
            <pc:sldMk cId="2985560213" sldId="256"/>
            <ac:picMk id="2120" creationId="{6568D8FB-FC97-7F10-13AF-28D30DA6FD59}"/>
          </ac:picMkLst>
        </pc:picChg>
        <pc:picChg chg="del">
          <ac:chgData name="Mrs D Le Chevalier" userId="d087f242-1d11-443f-8ee2-ad4cb3ef39f9" providerId="ADAL" clId="{222964EA-4453-49EE-8C5A-1E123E659132}" dt="2026-09-03T13:36:48.641" v="13" actId="478"/>
          <ac:picMkLst>
            <pc:docMk/>
            <pc:sldMk cId="2985560213" sldId="256"/>
            <ac:picMk id="2121" creationId="{3B63C001-43AD-47C1-B7C5-33A03CF1F1D6}"/>
          </ac:picMkLst>
        </pc:picChg>
        <pc:picChg chg="add del">
          <ac:chgData name="Mrs D Le Chevalier" userId="d087f242-1d11-443f-8ee2-ad4cb3ef39f9" providerId="ADAL" clId="{222964EA-4453-49EE-8C5A-1E123E659132}" dt="2026-09-03T13:42:31.215" v="32" actId="478"/>
          <ac:picMkLst>
            <pc:docMk/>
            <pc:sldMk cId="2985560213" sldId="256"/>
            <ac:picMk id="2122" creationId="{49D49058-8CF0-FB19-4E74-4667DF7003FB}"/>
          </ac:picMkLst>
        </pc:picChg>
        <pc:picChg chg="add mod ord">
          <ac:chgData name="Mrs D Le Chevalier" userId="d087f242-1d11-443f-8ee2-ad4cb3ef39f9" providerId="ADAL" clId="{222964EA-4453-49EE-8C5A-1E123E659132}" dt="2026-09-03T14:00:39.810" v="184" actId="1076"/>
          <ac:picMkLst>
            <pc:docMk/>
            <pc:sldMk cId="2985560213" sldId="256"/>
            <ac:picMk id="2123" creationId="{1499EA39-76E7-B043-13D1-D7E95D8DBA8C}"/>
          </ac:picMkLst>
        </pc:picChg>
        <pc:picChg chg="add mod">
          <ac:chgData name="Mrs D Le Chevalier" userId="d087f242-1d11-443f-8ee2-ad4cb3ef39f9" providerId="ADAL" clId="{222964EA-4453-49EE-8C5A-1E123E659132}" dt="2026-09-03T13:59:17.234" v="164" actId="1076"/>
          <ac:picMkLst>
            <pc:docMk/>
            <pc:sldMk cId="2985560213" sldId="256"/>
            <ac:picMk id="2124" creationId="{9DF4D809-762B-21B7-18A6-DE1445958C3D}"/>
          </ac:picMkLst>
        </pc:picChg>
        <pc:picChg chg="add mod">
          <ac:chgData name="Mrs D Le Chevalier" userId="d087f242-1d11-443f-8ee2-ad4cb3ef39f9" providerId="ADAL" clId="{222964EA-4453-49EE-8C5A-1E123E659132}" dt="2026-09-03T14:00:37.775" v="183" actId="1076"/>
          <ac:picMkLst>
            <pc:docMk/>
            <pc:sldMk cId="2985560213" sldId="256"/>
            <ac:picMk id="2125" creationId="{E3F3172E-E544-CCD2-BC5C-332D7CE765B6}"/>
          </ac:picMkLst>
        </pc:picChg>
        <pc:picChg chg="add mod">
          <ac:chgData name="Mrs D Le Chevalier" userId="d087f242-1d11-443f-8ee2-ad4cb3ef39f9" providerId="ADAL" clId="{222964EA-4453-49EE-8C5A-1E123E659132}" dt="2026-09-03T13:59:12.942" v="162" actId="1076"/>
          <ac:picMkLst>
            <pc:docMk/>
            <pc:sldMk cId="2985560213" sldId="256"/>
            <ac:picMk id="2126" creationId="{469BD9D8-FC70-C3E2-C0CE-1EE8B8456850}"/>
          </ac:picMkLst>
        </pc:picChg>
        <pc:picChg chg="add mod">
          <ac:chgData name="Mrs D Le Chevalier" userId="d087f242-1d11-443f-8ee2-ad4cb3ef39f9" providerId="ADAL" clId="{222964EA-4453-49EE-8C5A-1E123E659132}" dt="2026-09-03T13:58:27.606" v="156" actId="1076"/>
          <ac:picMkLst>
            <pc:docMk/>
            <pc:sldMk cId="2985560213" sldId="256"/>
            <ac:picMk id="2127" creationId="{018FD2AB-08E0-5820-BDB2-50D77E88E61C}"/>
          </ac:picMkLst>
        </pc:picChg>
        <pc:picChg chg="add mod">
          <ac:chgData name="Mrs D Le Chevalier" userId="d087f242-1d11-443f-8ee2-ad4cb3ef39f9" providerId="ADAL" clId="{222964EA-4453-49EE-8C5A-1E123E659132}" dt="2026-09-03T13:54:34.204" v="111" actId="1076"/>
          <ac:picMkLst>
            <pc:docMk/>
            <pc:sldMk cId="2985560213" sldId="256"/>
            <ac:picMk id="2128" creationId="{79ED1045-D094-B85D-DA2F-480DE83CC559}"/>
          </ac:picMkLst>
        </pc:picChg>
        <pc:picChg chg="add mod">
          <ac:chgData name="Mrs D Le Chevalier" userId="d087f242-1d11-443f-8ee2-ad4cb3ef39f9" providerId="ADAL" clId="{222964EA-4453-49EE-8C5A-1E123E659132}" dt="2026-09-03T13:57:42.758" v="151" actId="1076"/>
          <ac:picMkLst>
            <pc:docMk/>
            <pc:sldMk cId="2985560213" sldId="256"/>
            <ac:picMk id="2129" creationId="{4462698A-76DB-1B03-3B78-E973793A72C7}"/>
          </ac:picMkLst>
        </pc:picChg>
        <pc:picChg chg="add mod ord">
          <ac:chgData name="Mrs D Le Chevalier" userId="d087f242-1d11-443f-8ee2-ad4cb3ef39f9" providerId="ADAL" clId="{222964EA-4453-49EE-8C5A-1E123E659132}" dt="2026-09-03T13:55:20.626" v="127" actId="1076"/>
          <ac:picMkLst>
            <pc:docMk/>
            <pc:sldMk cId="2985560213" sldId="256"/>
            <ac:picMk id="2130" creationId="{2190CD82-0050-660F-3722-63DAC942B25D}"/>
          </ac:picMkLst>
        </pc:picChg>
        <pc:picChg chg="add mod">
          <ac:chgData name="Mrs D Le Chevalier" userId="d087f242-1d11-443f-8ee2-ad4cb3ef39f9" providerId="ADAL" clId="{222964EA-4453-49EE-8C5A-1E123E659132}" dt="2026-09-03T13:55:52.765" v="135" actId="14100"/>
          <ac:picMkLst>
            <pc:docMk/>
            <pc:sldMk cId="2985560213" sldId="256"/>
            <ac:picMk id="2131" creationId="{0D57AE54-8361-0A5A-FB1A-2DD3B1B37401}"/>
          </ac:picMkLst>
        </pc:picChg>
        <pc:picChg chg="add mod">
          <ac:chgData name="Mrs D Le Chevalier" userId="d087f242-1d11-443f-8ee2-ad4cb3ef39f9" providerId="ADAL" clId="{222964EA-4453-49EE-8C5A-1E123E659132}" dt="2026-09-03T13:52:21.044" v="106" actId="1076"/>
          <ac:picMkLst>
            <pc:docMk/>
            <pc:sldMk cId="2985560213" sldId="256"/>
            <ac:picMk id="2132" creationId="{D5FD17F7-582A-7759-8430-CEB1A0ED44E3}"/>
          </ac:picMkLst>
        </pc:picChg>
        <pc:picChg chg="add mod">
          <ac:chgData name="Mrs D Le Chevalier" userId="d087f242-1d11-443f-8ee2-ad4cb3ef39f9" providerId="ADAL" clId="{222964EA-4453-49EE-8C5A-1E123E659132}" dt="2026-09-03T13:56:36.650" v="144" actId="1076"/>
          <ac:picMkLst>
            <pc:docMk/>
            <pc:sldMk cId="2985560213" sldId="256"/>
            <ac:picMk id="2133" creationId="{ECAC72E9-642A-5A91-2866-A9C1EEB4E676}"/>
          </ac:picMkLst>
        </pc:picChg>
        <pc:picChg chg="add mod">
          <ac:chgData name="Mrs D Le Chevalier" userId="d087f242-1d11-443f-8ee2-ad4cb3ef39f9" providerId="ADAL" clId="{222964EA-4453-49EE-8C5A-1E123E659132}" dt="2026-09-03T13:56:31.994" v="143" actId="1076"/>
          <ac:picMkLst>
            <pc:docMk/>
            <pc:sldMk cId="2985560213" sldId="256"/>
            <ac:picMk id="2134" creationId="{0F9EC898-DE7D-58A7-F27E-A61307434325}"/>
          </ac:picMkLst>
        </pc:picChg>
        <pc:picChg chg="add mod">
          <ac:chgData name="Mrs D Le Chevalier" userId="d087f242-1d11-443f-8ee2-ad4cb3ef39f9" providerId="ADAL" clId="{222964EA-4453-49EE-8C5A-1E123E659132}" dt="2026-09-03T13:52:26.189" v="109" actId="1076"/>
          <ac:picMkLst>
            <pc:docMk/>
            <pc:sldMk cId="2985560213" sldId="256"/>
            <ac:picMk id="2135" creationId="{984D5B43-F4F3-115A-BFE4-16E34C097B47}"/>
          </ac:picMkLst>
        </pc:picChg>
        <pc:picChg chg="add mod">
          <ac:chgData name="Mrs D Le Chevalier" userId="d087f242-1d11-443f-8ee2-ad4cb3ef39f9" providerId="ADAL" clId="{222964EA-4453-49EE-8C5A-1E123E659132}" dt="2026-09-03T13:54:50.581" v="120" actId="1076"/>
          <ac:picMkLst>
            <pc:docMk/>
            <pc:sldMk cId="2985560213" sldId="256"/>
            <ac:picMk id="2136" creationId="{5C894A83-CFC5-FBBA-2DAA-5F0494B5F707}"/>
          </ac:picMkLst>
        </pc:picChg>
        <pc:picChg chg="add mod">
          <ac:chgData name="Mrs D Le Chevalier" userId="d087f242-1d11-443f-8ee2-ad4cb3ef39f9" providerId="ADAL" clId="{222964EA-4453-49EE-8C5A-1E123E659132}" dt="2026-09-03T13:55:49.518" v="134" actId="14100"/>
          <ac:picMkLst>
            <pc:docMk/>
            <pc:sldMk cId="2985560213" sldId="256"/>
            <ac:picMk id="2137" creationId="{6F16165B-50AE-FB0F-8DB2-F7BE445AC469}"/>
          </ac:picMkLst>
        </pc:picChg>
        <pc:picChg chg="add mod">
          <ac:chgData name="Mrs D Le Chevalier" userId="d087f242-1d11-443f-8ee2-ad4cb3ef39f9" providerId="ADAL" clId="{222964EA-4453-49EE-8C5A-1E123E659132}" dt="2026-09-03T13:55:55.063" v="136" actId="14100"/>
          <ac:picMkLst>
            <pc:docMk/>
            <pc:sldMk cId="2985560213" sldId="256"/>
            <ac:picMk id="2138" creationId="{65783097-45AB-01B9-0AA9-18E8DF5BB6DF}"/>
          </ac:picMkLst>
        </pc:picChg>
        <pc:picChg chg="add mod">
          <ac:chgData name="Mrs D Le Chevalier" userId="d087f242-1d11-443f-8ee2-ad4cb3ef39f9" providerId="ADAL" clId="{222964EA-4453-49EE-8C5A-1E123E659132}" dt="2026-09-03T13:56:39.243" v="145" actId="1076"/>
          <ac:picMkLst>
            <pc:docMk/>
            <pc:sldMk cId="2985560213" sldId="256"/>
            <ac:picMk id="2139" creationId="{39B85C43-2631-28BB-624A-3F173ADBB74C}"/>
          </ac:picMkLst>
        </pc:picChg>
        <pc:picChg chg="add mod">
          <ac:chgData name="Mrs D Le Chevalier" userId="d087f242-1d11-443f-8ee2-ad4cb3ef39f9" providerId="ADAL" clId="{222964EA-4453-49EE-8C5A-1E123E659132}" dt="2026-09-03T13:57:40.984" v="150" actId="1076"/>
          <ac:picMkLst>
            <pc:docMk/>
            <pc:sldMk cId="2985560213" sldId="256"/>
            <ac:picMk id="2140" creationId="{C3B576C9-D31E-FCF1-79EC-8E3EE043723E}"/>
          </ac:picMkLst>
        </pc:picChg>
        <pc:picChg chg="add mod">
          <ac:chgData name="Mrs D Le Chevalier" userId="d087f242-1d11-443f-8ee2-ad4cb3ef39f9" providerId="ADAL" clId="{222964EA-4453-49EE-8C5A-1E123E659132}" dt="2026-09-03T13:58:23.411" v="155" actId="1076"/>
          <ac:picMkLst>
            <pc:docMk/>
            <pc:sldMk cId="2985560213" sldId="256"/>
            <ac:picMk id="2141" creationId="{546123C4-9AA2-CA6D-6E78-D52DCAD85895}"/>
          </ac:picMkLst>
        </pc:picChg>
        <pc:picChg chg="add mod">
          <ac:chgData name="Mrs D Le Chevalier" userId="d087f242-1d11-443f-8ee2-ad4cb3ef39f9" providerId="ADAL" clId="{222964EA-4453-49EE-8C5A-1E123E659132}" dt="2026-09-03T13:59:23.187" v="167" actId="1076"/>
          <ac:picMkLst>
            <pc:docMk/>
            <pc:sldMk cId="2985560213" sldId="256"/>
            <ac:picMk id="2142" creationId="{C237A8B9-00C8-3041-0F5F-6373200CDD17}"/>
          </ac:picMkLst>
        </pc:picChg>
        <pc:picChg chg="add mod">
          <ac:chgData name="Mrs D Le Chevalier" userId="d087f242-1d11-443f-8ee2-ad4cb3ef39f9" providerId="ADAL" clId="{222964EA-4453-49EE-8C5A-1E123E659132}" dt="2026-09-03T14:00:41.943" v="185" actId="1076"/>
          <ac:picMkLst>
            <pc:docMk/>
            <pc:sldMk cId="2985560213" sldId="256"/>
            <ac:picMk id="2143" creationId="{7D7A5C55-17A5-27B7-B76F-3B789C34D6DD}"/>
          </ac:picMkLst>
        </pc:picChg>
        <pc:picChg chg="add mod">
          <ac:chgData name="Mrs D Le Chevalier" userId="d087f242-1d11-443f-8ee2-ad4cb3ef39f9" providerId="ADAL" clId="{222964EA-4453-49EE-8C5A-1E123E659132}" dt="2026-09-03T14:00:33.459" v="180" actId="1076"/>
          <ac:picMkLst>
            <pc:docMk/>
            <pc:sldMk cId="2985560213" sldId="256"/>
            <ac:picMk id="2144" creationId="{72CC7200-38ED-4165-AD31-0D7DEAF1A167}"/>
          </ac:picMkLst>
        </pc:picChg>
        <pc:picChg chg="add mod">
          <ac:chgData name="Mrs D Le Chevalier" userId="d087f242-1d11-443f-8ee2-ad4cb3ef39f9" providerId="ADAL" clId="{222964EA-4453-49EE-8C5A-1E123E659132}" dt="2026-09-03T14:00:51.966" v="187" actId="1076"/>
          <ac:picMkLst>
            <pc:docMk/>
            <pc:sldMk cId="2985560213" sldId="256"/>
            <ac:picMk id="2145" creationId="{BF6ED199-9B9F-BC6B-6246-39AAB9CD4DA8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7826BF-ABBF-4D2D-A469-A115FF713AAE}" type="datetimeFigureOut">
              <a:rPr lang="en-GB" smtClean="0"/>
              <a:t>03/09/2026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6EEE12-88BD-4105-8A85-99637EE274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75271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76EEE12-88BD-4105-8A85-99637EE2749B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0058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C99DA4-DF90-0B67-6B71-1EF2BE813A1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19ACD19-C7DD-D5FF-CA32-116A7D21459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83AC0F-639A-075B-F68C-734FDB9C03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47AFB-0443-4152-A4BB-C64C2B24C668}" type="datetimeFigureOut">
              <a:rPr lang="en-GB" smtClean="0"/>
              <a:t>03/09/2026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34E2CD-1E62-2560-367C-3A60FCC155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E43614-0D2B-E572-E76B-3D7EC69A3E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A17EEE-B793-4F6C-B4B3-68C938B06D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28584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3469F3-6D7E-445B-B753-1A51FCA2E8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9A691A-B03C-30A9-CC37-DEB57D8239A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7DE4A80-F0A7-529C-B721-60DB3EB48B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47AFB-0443-4152-A4BB-C64C2B24C668}" type="datetimeFigureOut">
              <a:rPr lang="en-GB" smtClean="0"/>
              <a:t>03/09/2026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91F7252-B871-04E1-CC10-46969F4F36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2E50DA4-4757-DF50-4402-6FF99FBBFD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A17EEE-B793-4F6C-B4B3-68C938B06D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01128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E960BE-DA48-D537-828A-9118533169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0051E88-0158-2BDA-B676-4CDF0FE8DD9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F761E4A-9642-F101-5A47-1D3A3C1DEA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47AFB-0443-4152-A4BB-C64C2B24C668}" type="datetimeFigureOut">
              <a:rPr lang="en-GB" smtClean="0"/>
              <a:t>03/09/2026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9A2E43-D103-3206-27D6-28B54A95C6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845535-DBA6-0854-E193-83F4436044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A17EEE-B793-4F6C-B4B3-68C938B06D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65127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28BAFD-5523-3DC1-2CB4-15817B3DD3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CA2CAB-9D5E-6229-B4A5-13FF32A834F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26F2D3E-7586-EDF3-B1D2-18A40401A07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8F3CDB8-9003-12D0-730F-F3934D0F30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47AFB-0443-4152-A4BB-C64C2B24C668}" type="datetimeFigureOut">
              <a:rPr lang="en-GB" smtClean="0"/>
              <a:t>03/09/2026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5967C7A-7AF4-8818-05E3-D1AC3F583B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D0C98C7-0071-C894-453B-51162BCECA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A17EEE-B793-4F6C-B4B3-68C938B06D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02050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D5CC63-BC2F-2D37-878B-FFC074B8BB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9D0BB02-7FF1-71AD-1476-D86C100313B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53A19B1-B89F-212A-466C-EE3B5CF146E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9680425-C3C9-77E4-31C4-8C564F9BF96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50EC0A6-E55A-C70A-832F-6F8ADE5C457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8BE1B39-CC80-4034-82D8-716324A138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47AFB-0443-4152-A4BB-C64C2B24C668}" type="datetimeFigureOut">
              <a:rPr lang="en-GB" smtClean="0"/>
              <a:t>03/09/2026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0170884-D107-405B-FFB9-2AAA1EF07A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27EBC1F-E68A-193E-2549-C4B0D407AE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A17EEE-B793-4F6C-B4B3-68C938B06D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03775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07157A-15A7-AFEC-B4FC-D5A27DDD0B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06F4C40-0D45-1A68-F549-2A2F9A96A9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47AFB-0443-4152-A4BB-C64C2B24C668}" type="datetimeFigureOut">
              <a:rPr lang="en-GB" smtClean="0"/>
              <a:t>03/09/2026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52D2FC3-9B2A-27AF-0E26-AE85FFBECD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111CF8F-37C5-4FF2-E214-DEF3C40556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A17EEE-B793-4F6C-B4B3-68C938B06D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44252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26DE436-0AE1-730D-B1C5-FC53ED2489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47AFB-0443-4152-A4BB-C64C2B24C668}" type="datetimeFigureOut">
              <a:rPr lang="en-GB" smtClean="0"/>
              <a:t>03/09/2026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27C334B-B3D3-4B72-49BC-CA492BC43F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60CF4EA-8747-D69A-4AAC-FB54674831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A17EEE-B793-4F6C-B4B3-68C938B06D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19535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AA2FA7-5A9F-BCD0-6835-8660C9D880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6036A5-CE7D-D1AD-3A08-12126FB72A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2CE83CF-B8A8-D1A6-E7D5-235FF26F439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2D21188-1122-AE6C-B698-9D2535A63C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47AFB-0443-4152-A4BB-C64C2B24C668}" type="datetimeFigureOut">
              <a:rPr lang="en-GB" smtClean="0"/>
              <a:t>03/09/2026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F4A1C3A-087C-7D00-0464-9012886CFA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2EB5DE2-DFA7-1360-D294-47106A5982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A17EEE-B793-4F6C-B4B3-68C938B06D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21243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190151-9342-7345-CF85-AAC1FF4CCD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A89519A-D18E-C108-757A-CF767117191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9C007A3-D920-E84F-2CDD-9D8E72210F8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2E051AA-52B5-C760-0445-4725C9F0E4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47AFB-0443-4152-A4BB-C64C2B24C668}" type="datetimeFigureOut">
              <a:rPr lang="en-GB" smtClean="0"/>
              <a:t>03/09/2026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6417C2A-5813-9024-CDBE-55683EB501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D3AB965-8F77-8896-402E-9473090869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A17EEE-B793-4F6C-B4B3-68C938B06D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15559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6E6188-A395-A972-ADB1-D164D6459B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BF63C36-EF3D-B45C-4568-6F71134961B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77C4288-E97A-6931-49E1-57FDBD0649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47AFB-0443-4152-A4BB-C64C2B24C668}" type="datetimeFigureOut">
              <a:rPr lang="en-GB" smtClean="0"/>
              <a:t>03/09/2026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747FEA5-728B-C5BF-55E0-E62C90C445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4E2A02-8E33-CFE4-8664-8BC4101BE3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A17EEE-B793-4F6C-B4B3-68C938B06D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67083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0CF3827-5D31-AD84-9FD4-21CBDA96B26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D069F3D-6E12-2F4B-3571-8332B296B7D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FA6C919-6AC0-6969-1203-04DDF3DF6F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47AFB-0443-4152-A4BB-C64C2B24C668}" type="datetimeFigureOut">
              <a:rPr lang="en-GB" smtClean="0"/>
              <a:t>03/09/2026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18025D-E4CD-9FD4-8EA8-7CBA497A37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48A209-A1C9-4F01-FB24-DC4F04B867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A17EEE-B793-4F6C-B4B3-68C938B06D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68038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D370717-685D-DBB4-9A38-B518D82FC4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E820D27-D2D9-1896-6C78-D5B567AE63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EC15ECB-EE7F-33E3-58FA-0E855CBDF50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C047AFB-0443-4152-A4BB-C64C2B24C668}" type="datetimeFigureOut">
              <a:rPr lang="en-GB" smtClean="0"/>
              <a:t>03/09/2026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7FD751-C1B4-6FD9-2FBE-BCA25C955A9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23FC11C-1947-BD96-D660-E3D2E32404A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A17EEE-B793-4F6C-B4B3-68C938B06D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16470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1.jpeg"/><Relationship Id="rId18" Type="http://schemas.openxmlformats.org/officeDocument/2006/relationships/image" Target="../media/image16.jpeg"/><Relationship Id="rId26" Type="http://schemas.openxmlformats.org/officeDocument/2006/relationships/image" Target="../media/image24.jpeg"/><Relationship Id="rId39" Type="http://schemas.openxmlformats.org/officeDocument/2006/relationships/image" Target="../media/image37.jpeg"/><Relationship Id="rId21" Type="http://schemas.openxmlformats.org/officeDocument/2006/relationships/image" Target="../media/image19.jpeg"/><Relationship Id="rId34" Type="http://schemas.openxmlformats.org/officeDocument/2006/relationships/image" Target="../media/image32.jpeg"/><Relationship Id="rId42" Type="http://schemas.openxmlformats.org/officeDocument/2006/relationships/image" Target="../media/image40.jpeg"/><Relationship Id="rId7" Type="http://schemas.openxmlformats.org/officeDocument/2006/relationships/image" Target="../media/image5.jp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4.jpeg"/><Relationship Id="rId20" Type="http://schemas.openxmlformats.org/officeDocument/2006/relationships/image" Target="../media/image18.jpeg"/><Relationship Id="rId29" Type="http://schemas.openxmlformats.org/officeDocument/2006/relationships/image" Target="../media/image27.jpeg"/><Relationship Id="rId41" Type="http://schemas.openxmlformats.org/officeDocument/2006/relationships/image" Target="../media/image39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11" Type="http://schemas.openxmlformats.org/officeDocument/2006/relationships/image" Target="../media/image9.jpeg"/><Relationship Id="rId24" Type="http://schemas.openxmlformats.org/officeDocument/2006/relationships/image" Target="../media/image22.jpeg"/><Relationship Id="rId32" Type="http://schemas.openxmlformats.org/officeDocument/2006/relationships/image" Target="../media/image30.jpeg"/><Relationship Id="rId37" Type="http://schemas.openxmlformats.org/officeDocument/2006/relationships/image" Target="../media/image35.jpeg"/><Relationship Id="rId40" Type="http://schemas.openxmlformats.org/officeDocument/2006/relationships/image" Target="../media/image38.jpeg"/><Relationship Id="rId5" Type="http://schemas.openxmlformats.org/officeDocument/2006/relationships/image" Target="../media/image3.jpeg"/><Relationship Id="rId15" Type="http://schemas.openxmlformats.org/officeDocument/2006/relationships/image" Target="../media/image13.jpeg"/><Relationship Id="rId23" Type="http://schemas.openxmlformats.org/officeDocument/2006/relationships/image" Target="../media/image21.jpeg"/><Relationship Id="rId28" Type="http://schemas.openxmlformats.org/officeDocument/2006/relationships/image" Target="../media/image26.jpeg"/><Relationship Id="rId36" Type="http://schemas.openxmlformats.org/officeDocument/2006/relationships/image" Target="../media/image34.jpeg"/><Relationship Id="rId10" Type="http://schemas.openxmlformats.org/officeDocument/2006/relationships/image" Target="../media/image8.jpeg"/><Relationship Id="rId19" Type="http://schemas.openxmlformats.org/officeDocument/2006/relationships/image" Target="../media/image17.jpeg"/><Relationship Id="rId31" Type="http://schemas.openxmlformats.org/officeDocument/2006/relationships/image" Target="../media/image29.jpeg"/><Relationship Id="rId4" Type="http://schemas.openxmlformats.org/officeDocument/2006/relationships/image" Target="../media/image2.jpeg"/><Relationship Id="rId9" Type="http://schemas.openxmlformats.org/officeDocument/2006/relationships/image" Target="../media/image7.jpeg"/><Relationship Id="rId14" Type="http://schemas.openxmlformats.org/officeDocument/2006/relationships/image" Target="../media/image12.jpeg"/><Relationship Id="rId22" Type="http://schemas.openxmlformats.org/officeDocument/2006/relationships/image" Target="../media/image20.jpeg"/><Relationship Id="rId27" Type="http://schemas.openxmlformats.org/officeDocument/2006/relationships/image" Target="../media/image25.png"/><Relationship Id="rId30" Type="http://schemas.openxmlformats.org/officeDocument/2006/relationships/image" Target="../media/image28.jpeg"/><Relationship Id="rId35" Type="http://schemas.openxmlformats.org/officeDocument/2006/relationships/image" Target="../media/image33.jpeg"/><Relationship Id="rId8" Type="http://schemas.openxmlformats.org/officeDocument/2006/relationships/image" Target="../media/image6.jpeg"/><Relationship Id="rId3" Type="http://schemas.openxmlformats.org/officeDocument/2006/relationships/image" Target="../media/image1.png"/><Relationship Id="rId12" Type="http://schemas.openxmlformats.org/officeDocument/2006/relationships/image" Target="../media/image10.jpeg"/><Relationship Id="rId17" Type="http://schemas.openxmlformats.org/officeDocument/2006/relationships/image" Target="../media/image15.jpeg"/><Relationship Id="rId25" Type="http://schemas.openxmlformats.org/officeDocument/2006/relationships/image" Target="../media/image23.jpeg"/><Relationship Id="rId33" Type="http://schemas.openxmlformats.org/officeDocument/2006/relationships/image" Target="../media/image31.jpeg"/><Relationship Id="rId38" Type="http://schemas.openxmlformats.org/officeDocument/2006/relationships/image" Target="../media/image3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D7D45AB5-C6CF-E1BF-1136-E54CDF0A0C9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5501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62FE7D52-3073-6049-370B-A79FBE66D6B6}"/>
              </a:ext>
            </a:extLst>
          </p:cNvPr>
          <p:cNvSpPr txBox="1"/>
          <p:nvPr/>
        </p:nvSpPr>
        <p:spPr>
          <a:xfrm>
            <a:off x="5306518" y="809469"/>
            <a:ext cx="7894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661F26"/>
                </a:solidFill>
                <a:latin typeface="Aptos Serif" panose="020B0502040204020203" pitchFamily="18" charset="0"/>
                <a:cs typeface="Aptos Serif" panose="020B0502040204020203" pitchFamily="18" charset="0"/>
              </a:rPr>
              <a:t>3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3AF7D6C-4D6E-C65B-57AD-5D9CD4D39693}"/>
              </a:ext>
            </a:extLst>
          </p:cNvPr>
          <p:cNvSpPr txBox="1"/>
          <p:nvPr/>
        </p:nvSpPr>
        <p:spPr>
          <a:xfrm>
            <a:off x="6972924" y="871025"/>
            <a:ext cx="7894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rgbClr val="661F26"/>
                </a:solidFill>
                <a:latin typeface="Aptos Serif" panose="020B0502040204020203" pitchFamily="18" charset="0"/>
                <a:cs typeface="Aptos Serif" panose="020B0502040204020203" pitchFamily="18" charset="0"/>
              </a:rPr>
              <a:t>6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2889AE3-2C81-6AA4-41F7-1F9E46A44C93}"/>
              </a:ext>
            </a:extLst>
          </p:cNvPr>
          <p:cNvSpPr txBox="1"/>
          <p:nvPr/>
        </p:nvSpPr>
        <p:spPr>
          <a:xfrm>
            <a:off x="8020280" y="932580"/>
            <a:ext cx="7894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661F26"/>
                </a:solidFill>
                <a:latin typeface="Aptos Serif" panose="020B0502040204020203" pitchFamily="18" charset="0"/>
                <a:cs typeface="Aptos Serif" panose="020B0502040204020203" pitchFamily="18" charset="0"/>
              </a:rPr>
              <a:t>7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992D17F8-960E-A685-1C8C-8B7C3F0215D8}"/>
              </a:ext>
            </a:extLst>
          </p:cNvPr>
          <p:cNvSpPr txBox="1"/>
          <p:nvPr/>
        </p:nvSpPr>
        <p:spPr>
          <a:xfrm>
            <a:off x="1460314" y="5079146"/>
            <a:ext cx="872210" cy="261610"/>
          </a:xfrm>
          <a:prstGeom prst="rect">
            <a:avLst/>
          </a:prstGeom>
          <a:solidFill>
            <a:srgbClr val="F6D89F"/>
          </a:solidFill>
        </p:spPr>
        <p:txBody>
          <a:bodyPr wrap="square" rtlCol="0">
            <a:spAutoFit/>
          </a:bodyPr>
          <a:lstStyle/>
          <a:p>
            <a:pPr algn="ctr"/>
            <a:endParaRPr lang="en-GB" sz="1100" dirty="0">
              <a:latin typeface="Aptos Serif" panose="020B0502040204020203" pitchFamily="18" charset="0"/>
              <a:cs typeface="Aptos Serif" panose="020B0502040204020203" pitchFamily="18" charset="0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036115E7-4463-F970-08D2-B4037AB5B210}"/>
              </a:ext>
            </a:extLst>
          </p:cNvPr>
          <p:cNvSpPr txBox="1"/>
          <p:nvPr/>
        </p:nvSpPr>
        <p:spPr>
          <a:xfrm>
            <a:off x="2617536" y="5044958"/>
            <a:ext cx="872210" cy="261610"/>
          </a:xfrm>
          <a:prstGeom prst="rect">
            <a:avLst/>
          </a:prstGeom>
          <a:solidFill>
            <a:srgbClr val="F6D89F"/>
          </a:solidFill>
        </p:spPr>
        <p:txBody>
          <a:bodyPr wrap="square" rtlCol="0">
            <a:spAutoFit/>
          </a:bodyPr>
          <a:lstStyle/>
          <a:p>
            <a:pPr algn="ctr"/>
            <a:endParaRPr lang="en-GB" sz="1100" dirty="0">
              <a:latin typeface="Aptos Serif" panose="020B0502040204020203" pitchFamily="18" charset="0"/>
              <a:cs typeface="Aptos Serif" panose="020B0502040204020203" pitchFamily="18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8CF15ABA-32EF-884B-1CB9-1BC2211C7140}"/>
              </a:ext>
            </a:extLst>
          </p:cNvPr>
          <p:cNvSpPr txBox="1"/>
          <p:nvPr/>
        </p:nvSpPr>
        <p:spPr>
          <a:xfrm>
            <a:off x="3691249" y="5044958"/>
            <a:ext cx="872210" cy="261610"/>
          </a:xfrm>
          <a:prstGeom prst="rect">
            <a:avLst/>
          </a:prstGeom>
          <a:solidFill>
            <a:srgbClr val="F6D89F"/>
          </a:solidFill>
        </p:spPr>
        <p:txBody>
          <a:bodyPr wrap="square" rtlCol="0">
            <a:spAutoFit/>
          </a:bodyPr>
          <a:lstStyle/>
          <a:p>
            <a:pPr algn="ctr"/>
            <a:endParaRPr lang="en-GB" sz="1100" dirty="0">
              <a:latin typeface="Aptos Serif" panose="020B0502040204020203" pitchFamily="18" charset="0"/>
              <a:cs typeface="Aptos Serif" panose="020B0502040204020203" pitchFamily="18" charset="0"/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A15E63BE-1D7B-D843-102F-9AAD51E18A70}"/>
              </a:ext>
            </a:extLst>
          </p:cNvPr>
          <p:cNvSpPr txBox="1"/>
          <p:nvPr/>
        </p:nvSpPr>
        <p:spPr>
          <a:xfrm>
            <a:off x="4767264" y="5079146"/>
            <a:ext cx="872210" cy="261610"/>
          </a:xfrm>
          <a:prstGeom prst="rect">
            <a:avLst/>
          </a:prstGeom>
          <a:solidFill>
            <a:srgbClr val="F6D89F"/>
          </a:solidFill>
        </p:spPr>
        <p:txBody>
          <a:bodyPr wrap="square" rtlCol="0">
            <a:spAutoFit/>
          </a:bodyPr>
          <a:lstStyle/>
          <a:p>
            <a:pPr algn="ctr"/>
            <a:endParaRPr lang="en-GB" sz="1100" dirty="0">
              <a:latin typeface="Aptos Serif" panose="020B0502040204020203" pitchFamily="18" charset="0"/>
              <a:cs typeface="Aptos Serif" panose="020B0502040204020203" pitchFamily="18" charset="0"/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F7150244-12F7-638A-8594-01664DDAE08B}"/>
              </a:ext>
            </a:extLst>
          </p:cNvPr>
          <p:cNvSpPr txBox="1"/>
          <p:nvPr/>
        </p:nvSpPr>
        <p:spPr>
          <a:xfrm>
            <a:off x="7059851" y="5092769"/>
            <a:ext cx="872210" cy="261610"/>
          </a:xfrm>
          <a:prstGeom prst="rect">
            <a:avLst/>
          </a:prstGeom>
          <a:solidFill>
            <a:srgbClr val="F6D89F"/>
          </a:solidFill>
        </p:spPr>
        <p:txBody>
          <a:bodyPr wrap="square" rtlCol="0">
            <a:spAutoFit/>
          </a:bodyPr>
          <a:lstStyle/>
          <a:p>
            <a:pPr algn="ctr"/>
            <a:endParaRPr lang="en-GB" sz="1100" dirty="0">
              <a:latin typeface="Aptos Serif" panose="020B0502040204020203" pitchFamily="18" charset="0"/>
              <a:cs typeface="Aptos Serif" panose="020B0502040204020203" pitchFamily="18" charset="0"/>
            </a:endParaRP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A1979B26-E213-90A1-9DFF-A600063A3133}"/>
              </a:ext>
            </a:extLst>
          </p:cNvPr>
          <p:cNvSpPr txBox="1"/>
          <p:nvPr/>
        </p:nvSpPr>
        <p:spPr>
          <a:xfrm>
            <a:off x="5913557" y="5109805"/>
            <a:ext cx="872210" cy="261610"/>
          </a:xfrm>
          <a:prstGeom prst="rect">
            <a:avLst/>
          </a:prstGeom>
          <a:solidFill>
            <a:srgbClr val="F6D89F"/>
          </a:solidFill>
        </p:spPr>
        <p:txBody>
          <a:bodyPr wrap="square" rtlCol="0">
            <a:spAutoFit/>
          </a:bodyPr>
          <a:lstStyle/>
          <a:p>
            <a:pPr algn="ctr"/>
            <a:endParaRPr lang="en-GB" sz="1100" dirty="0">
              <a:latin typeface="Aptos Serif" panose="020B0502040204020203" pitchFamily="18" charset="0"/>
              <a:cs typeface="Aptos Serif" panose="020B0502040204020203" pitchFamily="18" charset="0"/>
            </a:endParaRP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CBE22B23-8393-D795-BCEE-B770CA5672E8}"/>
              </a:ext>
            </a:extLst>
          </p:cNvPr>
          <p:cNvSpPr txBox="1"/>
          <p:nvPr/>
        </p:nvSpPr>
        <p:spPr>
          <a:xfrm>
            <a:off x="8177746" y="5064409"/>
            <a:ext cx="872210" cy="261610"/>
          </a:xfrm>
          <a:prstGeom prst="rect">
            <a:avLst/>
          </a:prstGeom>
          <a:solidFill>
            <a:srgbClr val="F6D89F"/>
          </a:solidFill>
        </p:spPr>
        <p:txBody>
          <a:bodyPr wrap="square" rtlCol="0">
            <a:spAutoFit/>
          </a:bodyPr>
          <a:lstStyle/>
          <a:p>
            <a:pPr algn="ctr"/>
            <a:endParaRPr lang="en-GB" sz="1100" dirty="0">
              <a:latin typeface="Aptos Serif" panose="020B0502040204020203" pitchFamily="18" charset="0"/>
              <a:cs typeface="Aptos Serif" panose="020B0502040204020203" pitchFamily="18" charset="0"/>
            </a:endParaRP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471AC04E-EA69-C015-710F-F21272444C3A}"/>
              </a:ext>
            </a:extLst>
          </p:cNvPr>
          <p:cNvSpPr txBox="1"/>
          <p:nvPr/>
        </p:nvSpPr>
        <p:spPr>
          <a:xfrm>
            <a:off x="9324039" y="5089670"/>
            <a:ext cx="872210" cy="261610"/>
          </a:xfrm>
          <a:prstGeom prst="rect">
            <a:avLst/>
          </a:prstGeom>
          <a:solidFill>
            <a:srgbClr val="F6D89F"/>
          </a:solidFill>
        </p:spPr>
        <p:txBody>
          <a:bodyPr wrap="square" rtlCol="0">
            <a:spAutoFit/>
          </a:bodyPr>
          <a:lstStyle/>
          <a:p>
            <a:pPr algn="ctr"/>
            <a:endParaRPr lang="en-GB" sz="1100" dirty="0">
              <a:latin typeface="Aptos Serif" panose="020B0502040204020203" pitchFamily="18" charset="0"/>
              <a:cs typeface="Aptos Serif" panose="020B0502040204020203" pitchFamily="18" charset="0"/>
            </a:endParaRP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44A8A102-448F-0E7B-D96C-89AE65BE1735}"/>
              </a:ext>
            </a:extLst>
          </p:cNvPr>
          <p:cNvSpPr txBox="1"/>
          <p:nvPr/>
        </p:nvSpPr>
        <p:spPr>
          <a:xfrm>
            <a:off x="10415849" y="5064409"/>
            <a:ext cx="872210" cy="261610"/>
          </a:xfrm>
          <a:prstGeom prst="rect">
            <a:avLst/>
          </a:prstGeom>
          <a:solidFill>
            <a:srgbClr val="F6D89F"/>
          </a:solidFill>
        </p:spPr>
        <p:txBody>
          <a:bodyPr wrap="square" rtlCol="0">
            <a:spAutoFit/>
          </a:bodyPr>
          <a:lstStyle/>
          <a:p>
            <a:pPr algn="ctr"/>
            <a:endParaRPr lang="en-GB" sz="1100" dirty="0">
              <a:latin typeface="Aptos Serif" panose="020B0502040204020203" pitchFamily="18" charset="0"/>
              <a:cs typeface="Aptos Serif" panose="020B0502040204020203" pitchFamily="18" charset="0"/>
            </a:endParaRPr>
          </a:p>
        </p:txBody>
      </p:sp>
      <p:pic>
        <p:nvPicPr>
          <p:cNvPr id="2124" name="Picture 2123">
            <a:extLst>
              <a:ext uri="{FF2B5EF4-FFF2-40B4-BE49-F238E27FC236}">
                <a16:creationId xmlns:a16="http://schemas.microsoft.com/office/drawing/2014/main" id="{9DF4D809-762B-21B7-18A6-DE1445958C3D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24291" y="5084826"/>
            <a:ext cx="872210" cy="948313"/>
          </a:xfrm>
          <a:prstGeom prst="rect">
            <a:avLst/>
          </a:prstGeom>
        </p:spPr>
      </p:pic>
      <p:pic>
        <p:nvPicPr>
          <p:cNvPr id="2125" name="Picture 2124" descr="Secrets of a Sun King: 'THE QUEEN OF HISTORICAL FICTION' Guardian: 1:  Amazon.co.uk: Carroll, Emma: 9780571328499: Books">
            <a:extLst>
              <a:ext uri="{FF2B5EF4-FFF2-40B4-BE49-F238E27FC236}">
                <a16:creationId xmlns:a16="http://schemas.microsoft.com/office/drawing/2014/main" id="{E3F3172E-E544-CCD2-BC5C-332D7CE765B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3897" y="5558982"/>
            <a:ext cx="685165" cy="1055370"/>
          </a:xfrm>
          <a:prstGeom prst="rect">
            <a:avLst/>
          </a:prstGeom>
          <a:noFill/>
          <a:ln>
            <a:noFill/>
          </a:ln>
        </p:spPr>
      </p:pic>
      <p:pic>
        <p:nvPicPr>
          <p:cNvPr id="2126" name="Picture 2125" descr="Awful Egyptians (Horrible Histories) : Deary, Terry: Amazon.co.uk: Books">
            <a:extLst>
              <a:ext uri="{FF2B5EF4-FFF2-40B4-BE49-F238E27FC236}">
                <a16:creationId xmlns:a16="http://schemas.microsoft.com/office/drawing/2014/main" id="{469BD9D8-FC70-C3E2-C0CE-1EE8B8456850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28232" y="5079145"/>
            <a:ext cx="708025" cy="102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123" name="Picture 2122">
            <a:extLst>
              <a:ext uri="{FF2B5EF4-FFF2-40B4-BE49-F238E27FC236}">
                <a16:creationId xmlns:a16="http://schemas.microsoft.com/office/drawing/2014/main" id="{1499EA39-76E7-B043-13D1-D7E95D8DBA8C}"/>
              </a:ext>
            </a:extLst>
          </p:cNvPr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87870" y="5785486"/>
            <a:ext cx="770255" cy="837565"/>
          </a:xfrm>
          <a:prstGeom prst="rect">
            <a:avLst/>
          </a:prstGeom>
        </p:spPr>
      </p:pic>
      <p:pic>
        <p:nvPicPr>
          <p:cNvPr id="2127" name="Picture 2126" descr="Colours, Colours Everywhere: A lift-the-flap adventure from an award-winning duo : Donaldson, Julia, King-Chai, Sharon: Amazon.co.uk: Books">
            <a:extLst>
              <a:ext uri="{FF2B5EF4-FFF2-40B4-BE49-F238E27FC236}">
                <a16:creationId xmlns:a16="http://schemas.microsoft.com/office/drawing/2014/main" id="{018FD2AB-08E0-5820-BDB2-50D77E88E61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280004" y="5542835"/>
            <a:ext cx="789482" cy="1047895"/>
          </a:xfrm>
          <a:prstGeom prst="rect">
            <a:avLst/>
          </a:prstGeom>
        </p:spPr>
      </p:pic>
      <p:pic>
        <p:nvPicPr>
          <p:cNvPr id="2128" name="Picture 2127" descr="An Anthology of Intriguing Animals (DK ...">
            <a:extLst>
              <a:ext uri="{FF2B5EF4-FFF2-40B4-BE49-F238E27FC236}">
                <a16:creationId xmlns:a16="http://schemas.microsoft.com/office/drawing/2014/main" id="{79ED1045-D094-B85D-DA2F-480DE83CC559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5173" y="5543520"/>
            <a:ext cx="816780" cy="1047895"/>
          </a:xfrm>
          <a:prstGeom prst="rect">
            <a:avLst/>
          </a:prstGeom>
          <a:noFill/>
          <a:ln>
            <a:noFill/>
          </a:ln>
        </p:spPr>
      </p:pic>
      <p:pic>
        <p:nvPicPr>
          <p:cNvPr id="2129" name="Picture 2128" descr="The Boy Who Grew Dragons (The Boy Who Grew Dragons 1): The bestselling enchanting illustrated adventure!">
            <a:extLst>
              <a:ext uri="{FF2B5EF4-FFF2-40B4-BE49-F238E27FC236}">
                <a16:creationId xmlns:a16="http://schemas.microsoft.com/office/drawing/2014/main" id="{4462698A-76DB-1B03-3B78-E973793A72C7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91436" y="5109805"/>
            <a:ext cx="694416" cy="1065647"/>
          </a:xfrm>
          <a:prstGeom prst="rect">
            <a:avLst/>
          </a:prstGeom>
          <a:noFill/>
          <a:ln>
            <a:noFill/>
          </a:ln>
        </p:spPr>
      </p:pic>
      <p:pic>
        <p:nvPicPr>
          <p:cNvPr id="2131" name="Picture 2130" descr="A Stone for Sascha">
            <a:extLst>
              <a:ext uri="{FF2B5EF4-FFF2-40B4-BE49-F238E27FC236}">
                <a16:creationId xmlns:a16="http://schemas.microsoft.com/office/drawing/2014/main" id="{0D57AE54-8361-0A5A-FB1A-2DD3B1B37401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1486" y="5852980"/>
            <a:ext cx="822748" cy="738435"/>
          </a:xfrm>
          <a:prstGeom prst="rect">
            <a:avLst/>
          </a:prstGeom>
          <a:noFill/>
          <a:ln>
            <a:noFill/>
          </a:ln>
        </p:spPr>
      </p:pic>
      <p:pic>
        <p:nvPicPr>
          <p:cNvPr id="2132" name="Picture 2131" descr="My Strong Mind: A Story About Developing Mental Strength : van Hove, Niels,  Vanlaldiki: Amazon.co.uk: Books">
            <a:extLst>
              <a:ext uri="{FF2B5EF4-FFF2-40B4-BE49-F238E27FC236}">
                <a16:creationId xmlns:a16="http://schemas.microsoft.com/office/drawing/2014/main" id="{D5FD17F7-582A-7759-8430-CEB1A0ED44E3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2128" y="5113754"/>
            <a:ext cx="757197" cy="757197"/>
          </a:xfrm>
          <a:prstGeom prst="rect">
            <a:avLst/>
          </a:prstGeom>
          <a:noFill/>
          <a:ln>
            <a:noFill/>
          </a:ln>
        </p:spPr>
      </p:pic>
      <p:pic>
        <p:nvPicPr>
          <p:cNvPr id="2130" name="Picture 2129" descr="Skara Brae (Prehistoric Britain ...">
            <a:extLst>
              <a:ext uri="{FF2B5EF4-FFF2-40B4-BE49-F238E27FC236}">
                <a16:creationId xmlns:a16="http://schemas.microsoft.com/office/drawing/2014/main" id="{2190CD82-0050-660F-3722-63DAC942B25D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8926" y="5109805"/>
            <a:ext cx="633038" cy="859507"/>
          </a:xfrm>
          <a:prstGeom prst="rect">
            <a:avLst/>
          </a:prstGeom>
          <a:noFill/>
          <a:ln>
            <a:noFill/>
          </a:ln>
        </p:spPr>
      </p:pic>
      <p:pic>
        <p:nvPicPr>
          <p:cNvPr id="2133" name="Picture 2132" descr="How Cities Work">
            <a:extLst>
              <a:ext uri="{FF2B5EF4-FFF2-40B4-BE49-F238E27FC236}">
                <a16:creationId xmlns:a16="http://schemas.microsoft.com/office/drawing/2014/main" id="{ECAC72E9-642A-5A91-2866-A9C1EEB4E676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4840958" y="5089670"/>
            <a:ext cx="951669" cy="882156"/>
          </a:xfrm>
          <a:prstGeom prst="rect">
            <a:avLst/>
          </a:prstGeom>
        </p:spPr>
      </p:pic>
      <p:pic>
        <p:nvPicPr>
          <p:cNvPr id="2134" name="Picture 2133">
            <a:extLst>
              <a:ext uri="{FF2B5EF4-FFF2-40B4-BE49-F238E27FC236}">
                <a16:creationId xmlns:a16="http://schemas.microsoft.com/office/drawing/2014/main" id="{0F9EC898-DE7D-58A7-F27E-A61307434325}"/>
              </a:ext>
            </a:extLst>
          </p:cNvPr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7383" y="5096858"/>
            <a:ext cx="792913" cy="970609"/>
          </a:xfrm>
          <a:prstGeom prst="rect">
            <a:avLst/>
          </a:prstGeom>
          <a:noFill/>
          <a:ln>
            <a:noFill/>
          </a:ln>
        </p:spPr>
      </p:pic>
      <p:pic>
        <p:nvPicPr>
          <p:cNvPr id="2135" name="Picture 2134" descr="Seasons">
            <a:extLst>
              <a:ext uri="{FF2B5EF4-FFF2-40B4-BE49-F238E27FC236}">
                <a16:creationId xmlns:a16="http://schemas.microsoft.com/office/drawing/2014/main" id="{984D5B43-F4F3-115A-BFE4-16E34C097B47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1389405" y="5913095"/>
            <a:ext cx="836186" cy="608135"/>
          </a:xfrm>
          <a:prstGeom prst="rect">
            <a:avLst/>
          </a:prstGeom>
        </p:spPr>
      </p:pic>
      <p:pic>
        <p:nvPicPr>
          <p:cNvPr id="2136" name="Picture 2135" descr="Autumn is here! : Gray, Heidi Pross: Amazon.co.uk: Books">
            <a:extLst>
              <a:ext uri="{FF2B5EF4-FFF2-40B4-BE49-F238E27FC236}">
                <a16:creationId xmlns:a16="http://schemas.microsoft.com/office/drawing/2014/main" id="{5C894A83-CFC5-FBBA-2DAA-5F0494B5F707}"/>
              </a:ext>
            </a:extLst>
          </p:cNvPr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5173" y="5089670"/>
            <a:ext cx="763310" cy="763310"/>
          </a:xfrm>
          <a:prstGeom prst="rect">
            <a:avLst/>
          </a:prstGeom>
          <a:noFill/>
          <a:ln>
            <a:noFill/>
          </a:ln>
        </p:spPr>
      </p:pic>
      <p:pic>
        <p:nvPicPr>
          <p:cNvPr id="2137" name="Picture 2136" descr="Stone Age Boy: Get ready for Year 3 with the bestselling introduction to life in the Stone Age for families and classrooms to read together, with a ...">
            <a:extLst>
              <a:ext uri="{FF2B5EF4-FFF2-40B4-BE49-F238E27FC236}">
                <a16:creationId xmlns:a16="http://schemas.microsoft.com/office/drawing/2014/main" id="{6F16165B-50AE-FB0F-8DB2-F7BE445AC469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0400" y="8863666"/>
            <a:ext cx="419288" cy="406492"/>
          </a:xfrm>
          <a:prstGeom prst="rect">
            <a:avLst/>
          </a:prstGeom>
          <a:noFill/>
          <a:ln>
            <a:noFill/>
          </a:ln>
        </p:spPr>
      </p:pic>
      <p:pic>
        <p:nvPicPr>
          <p:cNvPr id="2138" name="Picture 2137" descr="Library Lion: Amazon.co.uk: Knudsen, Michelle, Hawkes, Kevin: 9781406305678: Books">
            <a:extLst>
              <a:ext uri="{FF2B5EF4-FFF2-40B4-BE49-F238E27FC236}">
                <a16:creationId xmlns:a16="http://schemas.microsoft.com/office/drawing/2014/main" id="{65783097-45AB-01B9-0AA9-18E8DF5BB6DF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2750" y="5625654"/>
            <a:ext cx="804231" cy="965076"/>
          </a:xfrm>
          <a:prstGeom prst="rect">
            <a:avLst/>
          </a:prstGeom>
          <a:noFill/>
          <a:ln>
            <a:noFill/>
          </a:ln>
        </p:spPr>
      </p:pic>
      <p:pic>
        <p:nvPicPr>
          <p:cNvPr id="2139" name="Picture 2138" descr="George's Marvellous Medicine: Amazon.co.uk: Dahl, Roald, Blake, Quentin: 9780141365503: Books">
            <a:extLst>
              <a:ext uri="{FF2B5EF4-FFF2-40B4-BE49-F238E27FC236}">
                <a16:creationId xmlns:a16="http://schemas.microsoft.com/office/drawing/2014/main" id="{39B85C43-2631-28BB-624A-3F173ADBB74C}"/>
              </a:ext>
            </a:extLst>
          </p:cNvPr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4665103" y="5634203"/>
            <a:ext cx="641415" cy="988848"/>
          </a:xfrm>
          <a:prstGeom prst="rect">
            <a:avLst/>
          </a:prstGeom>
        </p:spPr>
      </p:pic>
      <p:pic>
        <p:nvPicPr>
          <p:cNvPr id="2140" name="Picture 2139" descr="The Street Beneath My Feet (Look Closer): Amazon.co.uk: Guillain, Charlotte, Zommer, Yuval: 9781784937317: Books">
            <a:extLst>
              <a:ext uri="{FF2B5EF4-FFF2-40B4-BE49-F238E27FC236}">
                <a16:creationId xmlns:a16="http://schemas.microsoft.com/office/drawing/2014/main" id="{C3B576C9-D31E-FCF1-79EC-8E3EE043723E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673" y="5719722"/>
            <a:ext cx="694417" cy="897855"/>
          </a:xfrm>
          <a:prstGeom prst="rect">
            <a:avLst/>
          </a:prstGeom>
          <a:noFill/>
          <a:ln>
            <a:noFill/>
          </a:ln>
        </p:spPr>
      </p:pic>
      <p:pic>
        <p:nvPicPr>
          <p:cNvPr id="2141" name="Picture 2140" descr="Flood (Fiction Picture Books) eBook : Villa, Alvaro F.: Amazon.co.uk: Kindle Store">
            <a:extLst>
              <a:ext uri="{FF2B5EF4-FFF2-40B4-BE49-F238E27FC236}">
                <a16:creationId xmlns:a16="http://schemas.microsoft.com/office/drawing/2014/main" id="{546123C4-9AA2-CA6D-6E78-D52DCAD85895}"/>
              </a:ext>
            </a:extLst>
          </p:cNvPr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2394" y="5096858"/>
            <a:ext cx="800719" cy="621968"/>
          </a:xfrm>
          <a:prstGeom prst="rect">
            <a:avLst/>
          </a:prstGeom>
          <a:noFill/>
          <a:ln>
            <a:noFill/>
          </a:ln>
        </p:spPr>
      </p:pic>
      <p:pic>
        <p:nvPicPr>
          <p:cNvPr id="2142" name="Picture 2141" descr="The True Story of the Three Little Pigs: Amazon.co.uk: Scieszka, Jon, Smith, Lane: 9780140540567: Books">
            <a:extLst>
              <a:ext uri="{FF2B5EF4-FFF2-40B4-BE49-F238E27FC236}">
                <a16:creationId xmlns:a16="http://schemas.microsoft.com/office/drawing/2014/main" id="{C237A8B9-00C8-3041-0F5F-6373200CDD17}"/>
              </a:ext>
            </a:extLst>
          </p:cNvPr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5632" y="5109805"/>
            <a:ext cx="803011" cy="1013145"/>
          </a:xfrm>
          <a:prstGeom prst="rect">
            <a:avLst/>
          </a:prstGeom>
          <a:noFill/>
          <a:ln>
            <a:noFill/>
          </a:ln>
        </p:spPr>
      </p:pic>
      <p:pic>
        <p:nvPicPr>
          <p:cNvPr id="2143" name="Picture 2142" descr="The Gardener: (Caldecott Honor Book): Amazon.co.uk: Stewart, Sarah, Small, David: 9780312367497: Books">
            <a:extLst>
              <a:ext uri="{FF2B5EF4-FFF2-40B4-BE49-F238E27FC236}">
                <a16:creationId xmlns:a16="http://schemas.microsoft.com/office/drawing/2014/main" id="{7D7A5C55-17A5-27B7-B76F-3B789C34D6DD}"/>
              </a:ext>
            </a:extLst>
          </p:cNvPr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6719" y="5618067"/>
            <a:ext cx="770255" cy="986849"/>
          </a:xfrm>
          <a:prstGeom prst="rect">
            <a:avLst/>
          </a:prstGeom>
          <a:noFill/>
          <a:ln>
            <a:noFill/>
          </a:ln>
        </p:spPr>
      </p:pic>
      <p:pic>
        <p:nvPicPr>
          <p:cNvPr id="2144" name="Picture 2143">
            <a:extLst>
              <a:ext uri="{FF2B5EF4-FFF2-40B4-BE49-F238E27FC236}">
                <a16:creationId xmlns:a16="http://schemas.microsoft.com/office/drawing/2014/main" id="{72CC7200-38ED-4165-AD31-0D7DEAF1A167}"/>
              </a:ext>
            </a:extLst>
          </p:cNvPr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03109" y="5096858"/>
            <a:ext cx="791149" cy="638047"/>
          </a:xfrm>
          <a:prstGeom prst="rect">
            <a:avLst/>
          </a:prstGeom>
          <a:noFill/>
          <a:ln>
            <a:noFill/>
          </a:ln>
        </p:spPr>
      </p:pic>
      <p:pic>
        <p:nvPicPr>
          <p:cNvPr id="2145" name="Picture 2144">
            <a:extLst>
              <a:ext uri="{FF2B5EF4-FFF2-40B4-BE49-F238E27FC236}">
                <a16:creationId xmlns:a16="http://schemas.microsoft.com/office/drawing/2014/main" id="{BF6ED199-9B9F-BC6B-6246-39AAB9CD4DA8}"/>
              </a:ext>
            </a:extLst>
          </p:cNvPr>
          <p:cNvPicPr>
            <a:picLocks noChangeAspect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38644" y="5884674"/>
            <a:ext cx="737555" cy="712970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F2FBC52E-FE35-B6BC-C454-A04B5C48C075}"/>
              </a:ext>
            </a:extLst>
          </p:cNvPr>
          <p:cNvPicPr>
            <a:picLocks noChangeAspect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4339" y="2629177"/>
            <a:ext cx="692785" cy="1135380"/>
          </a:xfrm>
          <a:prstGeom prst="rect">
            <a:avLst/>
          </a:prstGeom>
          <a:noFill/>
        </p:spPr>
      </p:pic>
      <p:pic>
        <p:nvPicPr>
          <p:cNvPr id="3" name="Picture 2" descr="The Hodgeheg">
            <a:extLst>
              <a:ext uri="{FF2B5EF4-FFF2-40B4-BE49-F238E27FC236}">
                <a16:creationId xmlns:a16="http://schemas.microsoft.com/office/drawing/2014/main" id="{BA41ADA4-CE64-889F-7794-8E76B002CA4A}"/>
              </a:ext>
            </a:extLst>
          </p:cNvPr>
          <p:cNvPicPr>
            <a:picLocks noChangeAspect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439" y="2684763"/>
            <a:ext cx="662591" cy="1024208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Picture 3" descr="The Book of Hopes: Words and Pictures to Comfort, Inspire and Entertain">
            <a:extLst>
              <a:ext uri="{FF2B5EF4-FFF2-40B4-BE49-F238E27FC236}">
                <a16:creationId xmlns:a16="http://schemas.microsoft.com/office/drawing/2014/main" id="{7C0CB3ED-3810-5FFC-7495-6557371E27BB}"/>
              </a:ext>
            </a:extLst>
          </p:cNvPr>
          <p:cNvPicPr>
            <a:picLocks noChangeAspect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7652" y="3553094"/>
            <a:ext cx="757198" cy="757198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6" descr="The Snowman : Briggs, Raymond, Briggs, Raymond: Amazon.co.uk: Books">
            <a:extLst>
              <a:ext uri="{FF2B5EF4-FFF2-40B4-BE49-F238E27FC236}">
                <a16:creationId xmlns:a16="http://schemas.microsoft.com/office/drawing/2014/main" id="{E6411630-FF39-D5E0-288C-734DDD716DAC}"/>
              </a:ext>
            </a:extLst>
          </p:cNvPr>
          <p:cNvPicPr>
            <a:picLocks noChangeAspect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5445" y="2596597"/>
            <a:ext cx="715336" cy="896839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8" descr="The Pebble in My Pocket: A History of ...">
            <a:extLst>
              <a:ext uri="{FF2B5EF4-FFF2-40B4-BE49-F238E27FC236}">
                <a16:creationId xmlns:a16="http://schemas.microsoft.com/office/drawing/2014/main" id="{97E6DA50-D402-7496-C674-613B4189E06D}"/>
              </a:ext>
            </a:extLst>
          </p:cNvPr>
          <p:cNvPicPr>
            <a:picLocks noChangeAspect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0126" y="3488111"/>
            <a:ext cx="1119791" cy="896839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Picture 10" descr="Ug : Boy Genius Of The Stone Age And His Search For Soft Trousers:  Amazon.co.uk: Briggs, Raymond: 0884844865762: Books">
            <a:extLst>
              <a:ext uri="{FF2B5EF4-FFF2-40B4-BE49-F238E27FC236}">
                <a16:creationId xmlns:a16="http://schemas.microsoft.com/office/drawing/2014/main" id="{BB626C0E-5E59-3354-425D-DE02FA53D4C1}"/>
              </a:ext>
            </a:extLst>
          </p:cNvPr>
          <p:cNvPicPr>
            <a:picLocks noChangeAspect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5921" y="2553042"/>
            <a:ext cx="708385" cy="935069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Picture 11" descr="The Witches: Roald Dahl : Dahl, Roald ...">
            <a:extLst>
              <a:ext uri="{FF2B5EF4-FFF2-40B4-BE49-F238E27FC236}">
                <a16:creationId xmlns:a16="http://schemas.microsoft.com/office/drawing/2014/main" id="{44668A86-106A-BD77-0416-9EEB35F0B38F}"/>
              </a:ext>
            </a:extLst>
          </p:cNvPr>
          <p:cNvPicPr>
            <a:picLocks noChangeAspect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4917" y="2441575"/>
            <a:ext cx="641348" cy="987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Picture 12" descr="The Twits (Colour Edition): Amazon.co ...">
            <a:extLst>
              <a:ext uri="{FF2B5EF4-FFF2-40B4-BE49-F238E27FC236}">
                <a16:creationId xmlns:a16="http://schemas.microsoft.com/office/drawing/2014/main" id="{F61F659D-6476-99B0-4E41-E49BDED79E71}"/>
              </a:ext>
            </a:extLst>
          </p:cNvPr>
          <p:cNvPicPr>
            <a:picLocks noChangeAspect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6375" y="2431562"/>
            <a:ext cx="683800" cy="924604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5F716D32-8945-6FE2-9FE8-46E88372ED7A}"/>
              </a:ext>
            </a:extLst>
          </p:cNvPr>
          <p:cNvPicPr>
            <a:picLocks noChangeAspect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7225" y="3273840"/>
            <a:ext cx="951669" cy="951669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Picture 14" descr="By E. B. White - Charlotte's Web (50Anniversary Ed)">
            <a:extLst>
              <a:ext uri="{FF2B5EF4-FFF2-40B4-BE49-F238E27FC236}">
                <a16:creationId xmlns:a16="http://schemas.microsoft.com/office/drawing/2014/main" id="{25DC5DD4-CDA1-63CE-0040-7DC9A34F4178}"/>
              </a:ext>
            </a:extLst>
          </p:cNvPr>
          <p:cNvPicPr>
            <a:picLocks noChangeAspect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1277" y="2539038"/>
            <a:ext cx="816871" cy="1164992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Picture 15" descr="Egyptian Cinderella by Shirley Climo 9780064432795">
            <a:extLst>
              <a:ext uri="{FF2B5EF4-FFF2-40B4-BE49-F238E27FC236}">
                <a16:creationId xmlns:a16="http://schemas.microsoft.com/office/drawing/2014/main" id="{61559AD0-DC38-6F30-3740-0849DE63F1AD}"/>
              </a:ext>
            </a:extLst>
          </p:cNvPr>
          <p:cNvPicPr>
            <a:picLocks noChangeAspect="1"/>
          </p:cNvPicPr>
          <p:nvPr/>
        </p:nvPicPr>
        <p:blipFill>
          <a:blip r:embed="rId3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9613" y="3060049"/>
            <a:ext cx="919274" cy="1164992"/>
          </a:xfrm>
          <a:prstGeom prst="rect">
            <a:avLst/>
          </a:prstGeom>
          <a:noFill/>
          <a:ln>
            <a:noFill/>
          </a:ln>
        </p:spPr>
      </p:pic>
      <p:pic>
        <p:nvPicPr>
          <p:cNvPr id="17" name="Picture 16" descr="British Museum: Find Tom in Time, Ancient Egypt : Nosy Crow, Fatti Burke,  Fatti Burke: Amazon.co.uk: Books">
            <a:extLst>
              <a:ext uri="{FF2B5EF4-FFF2-40B4-BE49-F238E27FC236}">
                <a16:creationId xmlns:a16="http://schemas.microsoft.com/office/drawing/2014/main" id="{29BFA699-F707-557B-F0CD-56F803F5829C}"/>
              </a:ext>
            </a:extLst>
          </p:cNvPr>
          <p:cNvPicPr>
            <a:picLocks noChangeAspect="1"/>
          </p:cNvPicPr>
          <p:nvPr/>
        </p:nvPicPr>
        <p:blipFill>
          <a:blip r:embed="rId3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21021" y="2697944"/>
            <a:ext cx="960066" cy="1316443"/>
          </a:xfrm>
          <a:prstGeom prst="rect">
            <a:avLst/>
          </a:prstGeom>
          <a:noFill/>
          <a:ln>
            <a:noFill/>
          </a:ln>
        </p:spPr>
      </p:pic>
      <p:pic>
        <p:nvPicPr>
          <p:cNvPr id="18" name="Picture 17" descr="A Seed Is Sleepy: (Nature Books for ...">
            <a:extLst>
              <a:ext uri="{FF2B5EF4-FFF2-40B4-BE49-F238E27FC236}">
                <a16:creationId xmlns:a16="http://schemas.microsoft.com/office/drawing/2014/main" id="{76AF9149-9360-E6F6-CA93-FC9C9A2B3AD8}"/>
              </a:ext>
            </a:extLst>
          </p:cNvPr>
          <p:cNvPicPr>
            <a:picLocks noChangeAspect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73034" y="3269168"/>
            <a:ext cx="882547" cy="1082151"/>
          </a:xfrm>
          <a:prstGeom prst="rect">
            <a:avLst/>
          </a:prstGeom>
          <a:noFill/>
          <a:ln>
            <a:noFill/>
          </a:ln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E14A5CA4-3822-9832-8DD8-EFC537CE8D9C}"/>
              </a:ext>
            </a:extLst>
          </p:cNvPr>
          <p:cNvPicPr>
            <a:picLocks noChangeAspect="1"/>
          </p:cNvPicPr>
          <p:nvPr/>
        </p:nvPicPr>
        <p:blipFill>
          <a:blip r:embed="rId4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49072" y="2874388"/>
            <a:ext cx="780819" cy="1002121"/>
          </a:xfrm>
          <a:prstGeom prst="rect">
            <a:avLst/>
          </a:prstGeom>
          <a:noFill/>
          <a:ln>
            <a:noFill/>
          </a:ln>
        </p:spPr>
      </p:pic>
      <p:pic>
        <p:nvPicPr>
          <p:cNvPr id="20" name="Picture 19" descr="Leon and the Place Between">
            <a:extLst>
              <a:ext uri="{FF2B5EF4-FFF2-40B4-BE49-F238E27FC236}">
                <a16:creationId xmlns:a16="http://schemas.microsoft.com/office/drawing/2014/main" id="{3E24334C-17CC-FE43-CC98-0C857D721CFF}"/>
              </a:ext>
            </a:extLst>
          </p:cNvPr>
          <p:cNvPicPr>
            <a:picLocks noChangeAspect="1"/>
          </p:cNvPicPr>
          <p:nvPr/>
        </p:nvPicPr>
        <p:blipFill>
          <a:blip r:embed="rId4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70247" y="3379243"/>
            <a:ext cx="953135" cy="11049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944B1910-2DE3-1CD8-D0D5-12D6C932C149}"/>
              </a:ext>
            </a:extLst>
          </p:cNvPr>
          <p:cNvPicPr>
            <a:picLocks noChangeAspect="1"/>
          </p:cNvPicPr>
          <p:nvPr/>
        </p:nvPicPr>
        <p:blipFill>
          <a:blip r:embed="rId4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38131" y="2935575"/>
            <a:ext cx="798217" cy="98684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855602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C8211557F8D824DAC5A43DE0385E06F" ma:contentTypeVersion="13" ma:contentTypeDescription="Create a new document." ma:contentTypeScope="" ma:versionID="461b26d1ece18f64c45d3efe481709c0">
  <xsd:schema xmlns:xsd="http://www.w3.org/2001/XMLSchema" xmlns:xs="http://www.w3.org/2001/XMLSchema" xmlns:p="http://schemas.microsoft.com/office/2006/metadata/properties" xmlns:ns2="63b15cdb-3bd0-4020-bc14-0bcc13e3c765" xmlns:ns3="68494289-f5bd-421d-b9b1-089eae51495c" targetNamespace="http://schemas.microsoft.com/office/2006/metadata/properties" ma:root="true" ma:fieldsID="402595099ed244291bee3777199a2589" ns2:_="" ns3:_="">
    <xsd:import namespace="63b15cdb-3bd0-4020-bc14-0bcc13e3c765"/>
    <xsd:import namespace="68494289-f5bd-421d-b9b1-089eae51495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Location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3b15cdb-3bd0-4020-bc14-0bcc13e3c76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6" nillable="true" ma:taxonomy="true" ma:internalName="lcf76f155ced4ddcb4097134ff3c332f" ma:taxonomyFieldName="MediaServiceImageTags" ma:displayName="Image Tags" ma:readOnly="false" ma:fieldId="{5cf76f15-5ced-4ddc-b409-7134ff3c332f}" ma:taxonomyMulti="true" ma:sspId="303bfb3b-4fcf-45cf-ae94-c796f555d69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18" nillable="true" ma:displayName="Location" ma:indexed="true" ma:internalName="MediaServiceLocation" ma:readOnly="true">
      <xsd:simpleType>
        <xsd:restriction base="dms:Text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0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8494289-f5bd-421d-b9b1-089eae51495c" elementFormDefault="qualified">
    <xsd:import namespace="http://schemas.microsoft.com/office/2006/documentManagement/types"/>
    <xsd:import namespace="http://schemas.microsoft.com/office/infopath/2007/PartnerControls"/>
    <xsd:element name="TaxCatchAll" ma:index="17" nillable="true" ma:displayName="Taxonomy Catch All Column" ma:hidden="true" ma:list="{ec54c308-6d27-4672-a309-9b4bc4b62ff3}" ma:internalName="TaxCatchAll" ma:showField="CatchAllData" ma:web="68494289-f5bd-421d-b9b1-089eae51495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68494289-f5bd-421d-b9b1-089eae51495c" xsi:nil="true"/>
    <lcf76f155ced4ddcb4097134ff3c332f xmlns="63b15cdb-3bd0-4020-bc14-0bcc13e3c765">
      <Terms xmlns="http://schemas.microsoft.com/office/infopath/2007/PartnerControls"/>
    </lcf76f155ced4ddcb4097134ff3c332f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1A81A8F-06BD-400B-B863-3B23E804189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3b15cdb-3bd0-4020-bc14-0bcc13e3c765"/>
    <ds:schemaRef ds:uri="68494289-f5bd-421d-b9b1-089eae51495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AB0BADF-112B-4B69-ABB0-0DBC4C6FA825}">
  <ds:schemaRefs>
    <ds:schemaRef ds:uri="http://schemas.microsoft.com/office/2006/documentManagement/types"/>
    <ds:schemaRef ds:uri="http://schemas.openxmlformats.org/package/2006/metadata/core-properties"/>
    <ds:schemaRef ds:uri="http://www.w3.org/XML/1998/namespace"/>
    <ds:schemaRef ds:uri="http://purl.org/dc/dcmitype/"/>
    <ds:schemaRef ds:uri="http://purl.org/dc/terms/"/>
    <ds:schemaRef ds:uri="http://purl.org/dc/elements/1.1/"/>
    <ds:schemaRef ds:uri="http://schemas.microsoft.com/office/infopath/2007/PartnerControls"/>
    <ds:schemaRef ds:uri="68494289-f5bd-421d-b9b1-089eae51495c"/>
    <ds:schemaRef ds:uri="63b15cdb-3bd0-4020-bc14-0bcc13e3c765"/>
    <ds:schemaRef ds:uri="http://schemas.microsoft.com/office/2006/metadata/properties"/>
  </ds:schemaRefs>
</ds:datastoreItem>
</file>

<file path=customXml/itemProps3.xml><?xml version="1.0" encoding="utf-8"?>
<ds:datastoreItem xmlns:ds="http://schemas.openxmlformats.org/officeDocument/2006/customXml" ds:itemID="{AE99B1D8-9E8A-4FAD-BB97-D2E74DB5D4A4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99</TotalTime>
  <Words>4</Words>
  <Application>Microsoft Office PowerPoint</Application>
  <PresentationFormat>Widescreen</PresentationFormat>
  <Paragraphs>4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Aptos</vt:lpstr>
      <vt:lpstr>Aptos Display</vt:lpstr>
      <vt:lpstr>Aptos Serif</vt:lpstr>
      <vt:lpstr>Arial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Mrs D Le Chevalier</dc:creator>
  <cp:lastModifiedBy>Mrs D Le Chevalier</cp:lastModifiedBy>
  <cp:revision>4</cp:revision>
  <cp:lastPrinted>2026-09-03T13:35:11Z</cp:lastPrinted>
  <dcterms:created xsi:type="dcterms:W3CDTF">2026-09-03T11:31:44Z</dcterms:created>
  <dcterms:modified xsi:type="dcterms:W3CDTF">2026-09-03T14:07:34Z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0x010100BC8211557F8D824DAC5A43DE0385E06F</vt:lpwstr>
  </property>
  <property fmtid="{D5CDD505-2E9C-101B-9397-08002B2CF9AE}" pid="3" name="MediaServiceImageTags">
    <vt:lpwstr/>
  </property>
</Properties>
</file>