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1F26"/>
    <a:srgbClr val="F6D8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76366B-D97E-4EC9-A8A5-22E983265814}" v="22" dt="2026-09-03T13:31:55.5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124" d="100"/>
          <a:sy n="124" d="100"/>
        </p:scale>
        <p:origin x="-1338" y="-26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D Le Chevalier" userId="d087f242-1d11-443f-8ee2-ad4cb3ef39f9" providerId="ADAL" clId="{222964EA-4453-49EE-8C5A-1E123E659132}"/>
    <pc:docChg chg="custSel modSld">
      <pc:chgData name="Mrs D Le Chevalier" userId="d087f242-1d11-443f-8ee2-ad4cb3ef39f9" providerId="ADAL" clId="{222964EA-4453-49EE-8C5A-1E123E659132}" dt="2026-09-03T13:34:56.613" v="243" actId="1076"/>
      <pc:docMkLst>
        <pc:docMk/>
      </pc:docMkLst>
      <pc:sldChg chg="addSp delSp modSp mod">
        <pc:chgData name="Mrs D Le Chevalier" userId="d087f242-1d11-443f-8ee2-ad4cb3ef39f9" providerId="ADAL" clId="{222964EA-4453-49EE-8C5A-1E123E659132}" dt="2026-09-03T13:34:56.613" v="243" actId="1076"/>
        <pc:sldMkLst>
          <pc:docMk/>
          <pc:sldMk cId="2985560213" sldId="256"/>
        </pc:sldMkLst>
        <pc:spChg chg="mod">
          <ac:chgData name="Mrs D Le Chevalier" userId="d087f242-1d11-443f-8ee2-ad4cb3ef39f9" providerId="ADAL" clId="{222964EA-4453-49EE-8C5A-1E123E659132}" dt="2026-09-03T12:50:53.296" v="1" actId="20577"/>
          <ac:spMkLst>
            <pc:docMk/>
            <pc:sldMk cId="2985560213" sldId="256"/>
            <ac:spMk id="6" creationId="{62FE7D52-3073-6049-370B-A79FBE66D6B6}"/>
          </ac:spMkLst>
        </pc:spChg>
        <pc:picChg chg="del">
          <ac:chgData name="Mrs D Le Chevalier" userId="d087f242-1d11-443f-8ee2-ad4cb3ef39f9" providerId="ADAL" clId="{222964EA-4453-49EE-8C5A-1E123E659132}" dt="2026-09-03T12:54:03.761" v="13" actId="478"/>
          <ac:picMkLst>
            <pc:docMk/>
            <pc:sldMk cId="2985560213" sldId="256"/>
            <ac:picMk id="2048" creationId="{58E6D78D-7FC9-6F55-40F0-64D4F5EB2895}"/>
          </ac:picMkLst>
        </pc:picChg>
        <pc:picChg chg="del">
          <ac:chgData name="Mrs D Le Chevalier" userId="d087f242-1d11-443f-8ee2-ad4cb3ef39f9" providerId="ADAL" clId="{222964EA-4453-49EE-8C5A-1E123E659132}" dt="2026-09-03T12:54:03.058" v="12" actId="478"/>
          <ac:picMkLst>
            <pc:docMk/>
            <pc:sldMk cId="2985560213" sldId="256"/>
            <ac:picMk id="2052" creationId="{2CEF0F6E-11E7-9C4A-7FE6-B0020F3E58CA}"/>
          </ac:picMkLst>
        </pc:picChg>
        <pc:picChg chg="del">
          <ac:chgData name="Mrs D Le Chevalier" userId="d087f242-1d11-443f-8ee2-ad4cb3ef39f9" providerId="ADAL" clId="{222964EA-4453-49EE-8C5A-1E123E659132}" dt="2026-09-03T12:55:22.557" v="39" actId="478"/>
          <ac:picMkLst>
            <pc:docMk/>
            <pc:sldMk cId="2985560213" sldId="256"/>
            <ac:picMk id="2053" creationId="{D56FD530-551C-524D-8F69-92089CFCD07E}"/>
          </ac:picMkLst>
        </pc:picChg>
        <pc:picChg chg="del">
          <ac:chgData name="Mrs D Le Chevalier" userId="d087f242-1d11-443f-8ee2-ad4cb3ef39f9" providerId="ADAL" clId="{222964EA-4453-49EE-8C5A-1E123E659132}" dt="2026-09-03T12:55:22.088" v="38" actId="478"/>
          <ac:picMkLst>
            <pc:docMk/>
            <pc:sldMk cId="2985560213" sldId="256"/>
            <ac:picMk id="2054" creationId="{E7FC4F96-FECA-B191-A4DC-A5D0295F336F}"/>
          </ac:picMkLst>
        </pc:picChg>
        <pc:picChg chg="del">
          <ac:chgData name="Mrs D Le Chevalier" userId="d087f242-1d11-443f-8ee2-ad4cb3ef39f9" providerId="ADAL" clId="{222964EA-4453-49EE-8C5A-1E123E659132}" dt="2026-09-03T12:55:23.033" v="40" actId="478"/>
          <ac:picMkLst>
            <pc:docMk/>
            <pc:sldMk cId="2985560213" sldId="256"/>
            <ac:picMk id="2055" creationId="{477DED61-4A71-B18D-5940-964A9A4E336D}"/>
          </ac:picMkLst>
        </pc:picChg>
        <pc:picChg chg="del">
          <ac:chgData name="Mrs D Le Chevalier" userId="d087f242-1d11-443f-8ee2-ad4cb3ef39f9" providerId="ADAL" clId="{222964EA-4453-49EE-8C5A-1E123E659132}" dt="2026-09-03T13:16:58.345" v="137" actId="478"/>
          <ac:picMkLst>
            <pc:docMk/>
            <pc:sldMk cId="2985560213" sldId="256"/>
            <ac:picMk id="2056" creationId="{779A116E-295E-3596-FB6C-6AD896141044}"/>
          </ac:picMkLst>
        </pc:picChg>
        <pc:picChg chg="del">
          <ac:chgData name="Mrs D Le Chevalier" userId="d087f242-1d11-443f-8ee2-ad4cb3ef39f9" providerId="ADAL" clId="{222964EA-4453-49EE-8C5A-1E123E659132}" dt="2026-09-03T13:16:58.855" v="138" actId="478"/>
          <ac:picMkLst>
            <pc:docMk/>
            <pc:sldMk cId="2985560213" sldId="256"/>
            <ac:picMk id="2057" creationId="{803C1371-9269-4B37-6C4A-9647C92FECD9}"/>
          </ac:picMkLst>
        </pc:picChg>
        <pc:picChg chg="del">
          <ac:chgData name="Mrs D Le Chevalier" userId="d087f242-1d11-443f-8ee2-ad4cb3ef39f9" providerId="ADAL" clId="{222964EA-4453-49EE-8C5A-1E123E659132}" dt="2026-09-03T13:16:59.579" v="139" actId="478"/>
          <ac:picMkLst>
            <pc:docMk/>
            <pc:sldMk cId="2985560213" sldId="256"/>
            <ac:picMk id="2058" creationId="{855A6C0E-01B0-38BF-E3EB-2827E18B56D7}"/>
          </ac:picMkLst>
        </pc:picChg>
        <pc:picChg chg="del">
          <ac:chgData name="Mrs D Le Chevalier" userId="d087f242-1d11-443f-8ee2-ad4cb3ef39f9" providerId="ADAL" clId="{222964EA-4453-49EE-8C5A-1E123E659132}" dt="2026-09-03T13:17:00.592" v="140" actId="478"/>
          <ac:picMkLst>
            <pc:docMk/>
            <pc:sldMk cId="2985560213" sldId="256"/>
            <ac:picMk id="2059" creationId="{9245E120-1AD9-0806-D82F-423A54ACC9BB}"/>
          </ac:picMkLst>
        </pc:picChg>
        <pc:picChg chg="del">
          <ac:chgData name="Mrs D Le Chevalier" userId="d087f242-1d11-443f-8ee2-ad4cb3ef39f9" providerId="ADAL" clId="{222964EA-4453-49EE-8C5A-1E123E659132}" dt="2026-09-03T13:17:01.092" v="141" actId="478"/>
          <ac:picMkLst>
            <pc:docMk/>
            <pc:sldMk cId="2985560213" sldId="256"/>
            <ac:picMk id="2060" creationId="{9567F56C-01E1-821A-34BB-9AC942DD4DB5}"/>
          </ac:picMkLst>
        </pc:picChg>
        <pc:picChg chg="del">
          <ac:chgData name="Mrs D Le Chevalier" userId="d087f242-1d11-443f-8ee2-ad4cb3ef39f9" providerId="ADAL" clId="{222964EA-4453-49EE-8C5A-1E123E659132}" dt="2026-09-03T13:17:02.262" v="143" actId="478"/>
          <ac:picMkLst>
            <pc:docMk/>
            <pc:sldMk cId="2985560213" sldId="256"/>
            <ac:picMk id="2061" creationId="{5FFAEBFB-1813-7F45-40C2-DCCE86051728}"/>
          </ac:picMkLst>
        </pc:picChg>
        <pc:picChg chg="del">
          <ac:chgData name="Mrs D Le Chevalier" userId="d087f242-1d11-443f-8ee2-ad4cb3ef39f9" providerId="ADAL" clId="{222964EA-4453-49EE-8C5A-1E123E659132}" dt="2026-09-03T13:20:26.870" v="188" actId="478"/>
          <ac:picMkLst>
            <pc:docMk/>
            <pc:sldMk cId="2985560213" sldId="256"/>
            <ac:picMk id="2062" creationId="{5C45D037-C01B-C062-FBF3-616E5109B14F}"/>
          </ac:picMkLst>
        </pc:picChg>
        <pc:picChg chg="del">
          <ac:chgData name="Mrs D Le Chevalier" userId="d087f242-1d11-443f-8ee2-ad4cb3ef39f9" providerId="ADAL" clId="{222964EA-4453-49EE-8C5A-1E123E659132}" dt="2026-09-03T13:17:01.693" v="142" actId="478"/>
          <ac:picMkLst>
            <pc:docMk/>
            <pc:sldMk cId="2985560213" sldId="256"/>
            <ac:picMk id="2063" creationId="{DFF36B2B-F282-4F6B-C7D8-0D046AB308F3}"/>
          </ac:picMkLst>
        </pc:picChg>
        <pc:picChg chg="del">
          <ac:chgData name="Mrs D Le Chevalier" userId="d087f242-1d11-443f-8ee2-ad4cb3ef39f9" providerId="ADAL" clId="{222964EA-4453-49EE-8C5A-1E123E659132}" dt="2026-09-03T13:20:26.326" v="187" actId="478"/>
          <ac:picMkLst>
            <pc:docMk/>
            <pc:sldMk cId="2985560213" sldId="256"/>
            <ac:picMk id="2064" creationId="{626379BD-9377-E627-8ACD-6E65F20D9B3E}"/>
          </ac:picMkLst>
        </pc:picChg>
        <pc:picChg chg="del">
          <ac:chgData name="Mrs D Le Chevalier" userId="d087f242-1d11-443f-8ee2-ad4cb3ef39f9" providerId="ADAL" clId="{222964EA-4453-49EE-8C5A-1E123E659132}" dt="2026-09-03T13:20:27.406" v="189" actId="478"/>
          <ac:picMkLst>
            <pc:docMk/>
            <pc:sldMk cId="2985560213" sldId="256"/>
            <ac:picMk id="2065" creationId="{2666BD10-3CF4-55ED-564F-A40CD8CB84AE}"/>
          </ac:picMkLst>
        </pc:picChg>
        <pc:picChg chg="del">
          <ac:chgData name="Mrs D Le Chevalier" userId="d087f242-1d11-443f-8ee2-ad4cb3ef39f9" providerId="ADAL" clId="{222964EA-4453-49EE-8C5A-1E123E659132}" dt="2026-09-03T13:20:27.835" v="190" actId="478"/>
          <ac:picMkLst>
            <pc:docMk/>
            <pc:sldMk cId="2985560213" sldId="256"/>
            <ac:picMk id="2066" creationId="{8246FC92-C945-E9AA-8553-E399E17B42AC}"/>
          </ac:picMkLst>
        </pc:picChg>
        <pc:picChg chg="del">
          <ac:chgData name="Mrs D Le Chevalier" userId="d087f242-1d11-443f-8ee2-ad4cb3ef39f9" providerId="ADAL" clId="{222964EA-4453-49EE-8C5A-1E123E659132}" dt="2026-09-03T12:53:46.488" v="2" actId="478"/>
          <ac:picMkLst>
            <pc:docMk/>
            <pc:sldMk cId="2985560213" sldId="256"/>
            <ac:picMk id="2067" creationId="{71EC632F-14DD-EBAB-15E6-1A81E058C7D1}"/>
          </ac:picMkLst>
        </pc:picChg>
        <pc:picChg chg="del">
          <ac:chgData name="Mrs D Le Chevalier" userId="d087f242-1d11-443f-8ee2-ad4cb3ef39f9" providerId="ADAL" clId="{222964EA-4453-49EE-8C5A-1E123E659132}" dt="2026-09-03T12:53:47.096" v="3" actId="478"/>
          <ac:picMkLst>
            <pc:docMk/>
            <pc:sldMk cId="2985560213" sldId="256"/>
            <ac:picMk id="2068" creationId="{043D93B1-D0C4-3196-EF44-BD5D448379AC}"/>
          </ac:picMkLst>
        </pc:picChg>
        <pc:picChg chg="del">
          <ac:chgData name="Mrs D Le Chevalier" userId="d087f242-1d11-443f-8ee2-ad4cb3ef39f9" providerId="ADAL" clId="{222964EA-4453-49EE-8C5A-1E123E659132}" dt="2026-09-03T12:55:13.333" v="24" actId="478"/>
          <ac:picMkLst>
            <pc:docMk/>
            <pc:sldMk cId="2985560213" sldId="256"/>
            <ac:picMk id="2069" creationId="{C8E4EB9A-D46B-13A6-36D4-C472644D591B}"/>
          </ac:picMkLst>
        </pc:picChg>
        <pc:picChg chg="del">
          <ac:chgData name="Mrs D Le Chevalier" userId="d087f242-1d11-443f-8ee2-ad4cb3ef39f9" providerId="ADAL" clId="{222964EA-4453-49EE-8C5A-1E123E659132}" dt="2026-09-03T12:55:15.963" v="27" actId="478"/>
          <ac:picMkLst>
            <pc:docMk/>
            <pc:sldMk cId="2985560213" sldId="256"/>
            <ac:picMk id="2070" creationId="{4648B576-A9FE-F79D-3534-EF2095735C27}"/>
          </ac:picMkLst>
        </pc:picChg>
        <pc:picChg chg="del">
          <ac:chgData name="Mrs D Le Chevalier" userId="d087f242-1d11-443f-8ee2-ad4cb3ef39f9" providerId="ADAL" clId="{222964EA-4453-49EE-8C5A-1E123E659132}" dt="2026-09-03T12:55:15.492" v="26" actId="478"/>
          <ac:picMkLst>
            <pc:docMk/>
            <pc:sldMk cId="2985560213" sldId="256"/>
            <ac:picMk id="2071" creationId="{3DC4075B-7CB1-5A29-28DB-CC64AD613231}"/>
          </ac:picMkLst>
        </pc:picChg>
        <pc:picChg chg="del">
          <ac:chgData name="Mrs D Le Chevalier" userId="d087f242-1d11-443f-8ee2-ad4cb3ef39f9" providerId="ADAL" clId="{222964EA-4453-49EE-8C5A-1E123E659132}" dt="2026-09-03T12:55:16.992" v="29" actId="478"/>
          <ac:picMkLst>
            <pc:docMk/>
            <pc:sldMk cId="2985560213" sldId="256"/>
            <ac:picMk id="2072" creationId="{A3D67E87-C050-55D4-2D3C-0D8271C912BA}"/>
          </ac:picMkLst>
        </pc:picChg>
        <pc:picChg chg="del">
          <ac:chgData name="Mrs D Le Chevalier" userId="d087f242-1d11-443f-8ee2-ad4cb3ef39f9" providerId="ADAL" clId="{222964EA-4453-49EE-8C5A-1E123E659132}" dt="2026-09-03T12:55:16.518" v="28" actId="478"/>
          <ac:picMkLst>
            <pc:docMk/>
            <pc:sldMk cId="2985560213" sldId="256"/>
            <ac:picMk id="2073" creationId="{4310DC6B-3FDA-9280-83E0-119B451154ED}"/>
          </ac:picMkLst>
        </pc:picChg>
        <pc:picChg chg="del">
          <ac:chgData name="Mrs D Le Chevalier" userId="d087f242-1d11-443f-8ee2-ad4cb3ef39f9" providerId="ADAL" clId="{222964EA-4453-49EE-8C5A-1E123E659132}" dt="2026-09-03T12:55:14.986" v="25" actId="478"/>
          <ac:picMkLst>
            <pc:docMk/>
            <pc:sldMk cId="2985560213" sldId="256"/>
            <ac:picMk id="2074" creationId="{809ECB7A-96F7-61FC-B009-2CAD299F4238}"/>
          </ac:picMkLst>
        </pc:picChg>
        <pc:picChg chg="del">
          <ac:chgData name="Mrs D Le Chevalier" userId="d087f242-1d11-443f-8ee2-ad4cb3ef39f9" providerId="ADAL" clId="{222964EA-4453-49EE-8C5A-1E123E659132}" dt="2026-09-03T12:55:17.506" v="30" actId="478"/>
          <ac:picMkLst>
            <pc:docMk/>
            <pc:sldMk cId="2985560213" sldId="256"/>
            <ac:picMk id="2075" creationId="{EE724BF4-E037-9D49-B729-D0412579F21F}"/>
          </ac:picMkLst>
        </pc:picChg>
        <pc:picChg chg="del">
          <ac:chgData name="Mrs D Le Chevalier" userId="d087f242-1d11-443f-8ee2-ad4cb3ef39f9" providerId="ADAL" clId="{222964EA-4453-49EE-8C5A-1E123E659132}" dt="2026-09-03T12:55:18.440" v="32" actId="478"/>
          <ac:picMkLst>
            <pc:docMk/>
            <pc:sldMk cId="2985560213" sldId="256"/>
            <ac:picMk id="2076" creationId="{AF4A4E07-297C-575E-86D9-9A187ADAEEE6}"/>
          </ac:picMkLst>
        </pc:picChg>
        <pc:picChg chg="del mod">
          <ac:chgData name="Mrs D Le Chevalier" userId="d087f242-1d11-443f-8ee2-ad4cb3ef39f9" providerId="ADAL" clId="{222964EA-4453-49EE-8C5A-1E123E659132}" dt="2026-09-03T12:55:18.889" v="34" actId="478"/>
          <ac:picMkLst>
            <pc:docMk/>
            <pc:sldMk cId="2985560213" sldId="256"/>
            <ac:picMk id="2077" creationId="{5C505DF7-8651-42FF-67E6-6E4729C7A7E9}"/>
          </ac:picMkLst>
        </pc:picChg>
        <pc:picChg chg="del">
          <ac:chgData name="Mrs D Le Chevalier" userId="d087f242-1d11-443f-8ee2-ad4cb3ef39f9" providerId="ADAL" clId="{222964EA-4453-49EE-8C5A-1E123E659132}" dt="2026-09-03T12:55:17.958" v="31" actId="478"/>
          <ac:picMkLst>
            <pc:docMk/>
            <pc:sldMk cId="2985560213" sldId="256"/>
            <ac:picMk id="2078" creationId="{C5AD8EC3-45FF-773D-C287-114987847D9C}"/>
          </ac:picMkLst>
        </pc:picChg>
        <pc:picChg chg="del">
          <ac:chgData name="Mrs D Le Chevalier" userId="d087f242-1d11-443f-8ee2-ad4cb3ef39f9" providerId="ADAL" clId="{222964EA-4453-49EE-8C5A-1E123E659132}" dt="2026-09-03T12:55:19.880" v="36" actId="478"/>
          <ac:picMkLst>
            <pc:docMk/>
            <pc:sldMk cId="2985560213" sldId="256"/>
            <ac:picMk id="2079" creationId="{63B37458-8235-6102-1B99-198124982731}"/>
          </ac:picMkLst>
        </pc:picChg>
        <pc:picChg chg="del">
          <ac:chgData name="Mrs D Le Chevalier" userId="d087f242-1d11-443f-8ee2-ad4cb3ef39f9" providerId="ADAL" clId="{222964EA-4453-49EE-8C5A-1E123E659132}" dt="2026-09-03T12:55:19.436" v="35" actId="478"/>
          <ac:picMkLst>
            <pc:docMk/>
            <pc:sldMk cId="2985560213" sldId="256"/>
            <ac:picMk id="2080" creationId="{E9332981-9920-48FE-D155-FCD38DC8989E}"/>
          </ac:picMkLst>
        </pc:picChg>
        <pc:picChg chg="del">
          <ac:chgData name="Mrs D Le Chevalier" userId="d087f242-1d11-443f-8ee2-ad4cb3ef39f9" providerId="ADAL" clId="{222964EA-4453-49EE-8C5A-1E123E659132}" dt="2026-09-03T13:11:24.519" v="104" actId="478"/>
          <ac:picMkLst>
            <pc:docMk/>
            <pc:sldMk cId="2985560213" sldId="256"/>
            <ac:picMk id="2081" creationId="{F0801F30-228B-8FF9-059F-2D5F01EAA51A}"/>
          </ac:picMkLst>
        </pc:picChg>
        <pc:picChg chg="del">
          <ac:chgData name="Mrs D Le Chevalier" userId="d087f242-1d11-443f-8ee2-ad4cb3ef39f9" providerId="ADAL" clId="{222964EA-4453-49EE-8C5A-1E123E659132}" dt="2026-09-03T12:55:20.393" v="37" actId="478"/>
          <ac:picMkLst>
            <pc:docMk/>
            <pc:sldMk cId="2985560213" sldId="256"/>
            <ac:picMk id="2082" creationId="{A352965F-BA2C-5749-0F05-97D6E852A8DF}"/>
          </ac:picMkLst>
        </pc:picChg>
        <pc:picChg chg="del">
          <ac:chgData name="Mrs D Le Chevalier" userId="d087f242-1d11-443f-8ee2-ad4cb3ef39f9" providerId="ADAL" clId="{222964EA-4453-49EE-8C5A-1E123E659132}" dt="2026-09-03T13:11:24.958" v="105" actId="478"/>
          <ac:picMkLst>
            <pc:docMk/>
            <pc:sldMk cId="2985560213" sldId="256"/>
            <ac:picMk id="2083" creationId="{6D55AF24-EFAF-428B-55BA-1E8B84260D23}"/>
          </ac:picMkLst>
        </pc:picChg>
        <pc:picChg chg="del">
          <ac:chgData name="Mrs D Le Chevalier" userId="d087f242-1d11-443f-8ee2-ad4cb3ef39f9" providerId="ADAL" clId="{222964EA-4453-49EE-8C5A-1E123E659132}" dt="2026-09-03T13:11:24.010" v="103" actId="478"/>
          <ac:picMkLst>
            <pc:docMk/>
            <pc:sldMk cId="2985560213" sldId="256"/>
            <ac:picMk id="2084" creationId="{C4A561E0-77A8-A38F-9149-0701288FB2FA}"/>
          </ac:picMkLst>
        </pc:picChg>
        <pc:picChg chg="del">
          <ac:chgData name="Mrs D Le Chevalier" userId="d087f242-1d11-443f-8ee2-ad4cb3ef39f9" providerId="ADAL" clId="{222964EA-4453-49EE-8C5A-1E123E659132}" dt="2026-09-03T13:11:25.393" v="106" actId="478"/>
          <ac:picMkLst>
            <pc:docMk/>
            <pc:sldMk cId="2985560213" sldId="256"/>
            <ac:picMk id="2085" creationId="{4F56CEB8-B8A4-3AD7-1ADB-F26C65668B6C}"/>
          </ac:picMkLst>
        </pc:picChg>
        <pc:picChg chg="add mod">
          <ac:chgData name="Mrs D Le Chevalier" userId="d087f242-1d11-443f-8ee2-ad4cb3ef39f9" providerId="ADAL" clId="{222964EA-4453-49EE-8C5A-1E123E659132}" dt="2026-09-03T12:55:09.487" v="21" actId="1076"/>
          <ac:picMkLst>
            <pc:docMk/>
            <pc:sldMk cId="2985560213" sldId="256"/>
            <ac:picMk id="2086" creationId="{2D3E96C4-D2D1-93DC-7E10-A88D7A5CC1EC}"/>
          </ac:picMkLst>
        </pc:picChg>
        <pc:picChg chg="add mod">
          <ac:chgData name="Mrs D Le Chevalier" userId="d087f242-1d11-443f-8ee2-ad4cb3ef39f9" providerId="ADAL" clId="{222964EA-4453-49EE-8C5A-1E123E659132}" dt="2026-09-03T13:30:54.915" v="218" actId="1076"/>
          <ac:picMkLst>
            <pc:docMk/>
            <pc:sldMk cId="2985560213" sldId="256"/>
            <ac:picMk id="2087" creationId="{71F5F35D-8DC9-BD51-80FA-53F885CC06F8}"/>
          </ac:picMkLst>
        </pc:picChg>
        <pc:picChg chg="add mod">
          <ac:chgData name="Mrs D Le Chevalier" userId="d087f242-1d11-443f-8ee2-ad4cb3ef39f9" providerId="ADAL" clId="{222964EA-4453-49EE-8C5A-1E123E659132}" dt="2026-09-03T13:01:10.086" v="62" actId="1076"/>
          <ac:picMkLst>
            <pc:docMk/>
            <pc:sldMk cId="2985560213" sldId="256"/>
            <ac:picMk id="2088" creationId="{E00CC443-A34A-6925-13AD-5C3CAFC17381}"/>
          </ac:picMkLst>
        </pc:picChg>
        <pc:picChg chg="add mod">
          <ac:chgData name="Mrs D Le Chevalier" userId="d087f242-1d11-443f-8ee2-ad4cb3ef39f9" providerId="ADAL" clId="{222964EA-4453-49EE-8C5A-1E123E659132}" dt="2026-09-03T13:34:37.347" v="239" actId="1076"/>
          <ac:picMkLst>
            <pc:docMk/>
            <pc:sldMk cId="2985560213" sldId="256"/>
            <ac:picMk id="2089" creationId="{D373BCAE-578A-30A8-7FFC-04735141E1FC}"/>
          </ac:picMkLst>
        </pc:picChg>
        <pc:picChg chg="add mod">
          <ac:chgData name="Mrs D Le Chevalier" userId="d087f242-1d11-443f-8ee2-ad4cb3ef39f9" providerId="ADAL" clId="{222964EA-4453-49EE-8C5A-1E123E659132}" dt="2026-09-03T13:34:31.801" v="236" actId="14100"/>
          <ac:picMkLst>
            <pc:docMk/>
            <pc:sldMk cId="2985560213" sldId="256"/>
            <ac:picMk id="2090" creationId="{7B3CF5E7-AEEA-4FFF-0451-876AA6FBAE23}"/>
          </ac:picMkLst>
        </pc:picChg>
        <pc:picChg chg="add mod">
          <ac:chgData name="Mrs D Le Chevalier" userId="d087f242-1d11-443f-8ee2-ad4cb3ef39f9" providerId="ADAL" clId="{222964EA-4453-49EE-8C5A-1E123E659132}" dt="2026-09-03T13:30:59.663" v="220" actId="1076"/>
          <ac:picMkLst>
            <pc:docMk/>
            <pc:sldMk cId="2985560213" sldId="256"/>
            <ac:picMk id="2091" creationId="{5B7BCA7C-7184-B4EF-F933-4C58C9F3F665}"/>
          </ac:picMkLst>
        </pc:picChg>
        <pc:picChg chg="add mod">
          <ac:chgData name="Mrs D Le Chevalier" userId="d087f242-1d11-443f-8ee2-ad4cb3ef39f9" providerId="ADAL" clId="{222964EA-4453-49EE-8C5A-1E123E659132}" dt="2026-09-03T13:34:44.008" v="242" actId="1076"/>
          <ac:picMkLst>
            <pc:docMk/>
            <pc:sldMk cId="2985560213" sldId="256"/>
            <ac:picMk id="2092" creationId="{EAFDC3A3-9946-544B-0497-5AB6AD6C774A}"/>
          </ac:picMkLst>
        </pc:picChg>
        <pc:picChg chg="add mod">
          <ac:chgData name="Mrs D Le Chevalier" userId="d087f242-1d11-443f-8ee2-ad4cb3ef39f9" providerId="ADAL" clId="{222964EA-4453-49EE-8C5A-1E123E659132}" dt="2026-09-03T13:34:26.380" v="234" actId="1076"/>
          <ac:picMkLst>
            <pc:docMk/>
            <pc:sldMk cId="2985560213" sldId="256"/>
            <ac:picMk id="2093" creationId="{73AC5375-0F50-F447-CA0C-B08F9A26922D}"/>
          </ac:picMkLst>
        </pc:picChg>
        <pc:picChg chg="add mod">
          <ac:chgData name="Mrs D Le Chevalier" userId="d087f242-1d11-443f-8ee2-ad4cb3ef39f9" providerId="ADAL" clId="{222964EA-4453-49EE-8C5A-1E123E659132}" dt="2026-09-03T13:34:34.500" v="237" actId="14100"/>
          <ac:picMkLst>
            <pc:docMk/>
            <pc:sldMk cId="2985560213" sldId="256"/>
            <ac:picMk id="2094" creationId="{5B7E2506-A33D-F868-AF2E-F1E96E77875D}"/>
          </ac:picMkLst>
        </pc:picChg>
        <pc:picChg chg="add mod">
          <ac:chgData name="Mrs D Le Chevalier" userId="d087f242-1d11-443f-8ee2-ad4cb3ef39f9" providerId="ADAL" clId="{222964EA-4453-49EE-8C5A-1E123E659132}" dt="2026-09-03T13:34:20.576" v="232" actId="1076"/>
          <ac:picMkLst>
            <pc:docMk/>
            <pc:sldMk cId="2985560213" sldId="256"/>
            <ac:picMk id="2095" creationId="{0B52AC75-A8E9-0771-CB29-B18C0C14A312}"/>
          </ac:picMkLst>
        </pc:picChg>
        <pc:picChg chg="add mod">
          <ac:chgData name="Mrs D Le Chevalier" userId="d087f242-1d11-443f-8ee2-ad4cb3ef39f9" providerId="ADAL" clId="{222964EA-4453-49EE-8C5A-1E123E659132}" dt="2026-09-03T13:34:14.995" v="229" actId="14100"/>
          <ac:picMkLst>
            <pc:docMk/>
            <pc:sldMk cId="2985560213" sldId="256"/>
            <ac:picMk id="2096" creationId="{E369B6A5-0C2D-0222-7490-4929DACE2162}"/>
          </ac:picMkLst>
        </pc:picChg>
        <pc:picChg chg="add mod">
          <ac:chgData name="Mrs D Le Chevalier" userId="d087f242-1d11-443f-8ee2-ad4cb3ef39f9" providerId="ADAL" clId="{222964EA-4453-49EE-8C5A-1E123E659132}" dt="2026-09-03T13:14:20.761" v="123" actId="1076"/>
          <ac:picMkLst>
            <pc:docMk/>
            <pc:sldMk cId="2985560213" sldId="256"/>
            <ac:picMk id="2097" creationId="{3DE089A1-E4F3-69BD-9384-DAA50E46117A}"/>
          </ac:picMkLst>
        </pc:picChg>
        <pc:picChg chg="add mod">
          <ac:chgData name="Mrs D Le Chevalier" userId="d087f242-1d11-443f-8ee2-ad4cb3ef39f9" providerId="ADAL" clId="{222964EA-4453-49EE-8C5A-1E123E659132}" dt="2026-09-03T13:12:54.593" v="117" actId="1076"/>
          <ac:picMkLst>
            <pc:docMk/>
            <pc:sldMk cId="2985560213" sldId="256"/>
            <ac:picMk id="2098" creationId="{79E468C0-701A-BB67-8A19-5E19C278909B}"/>
          </ac:picMkLst>
        </pc:picChg>
        <pc:picChg chg="add mod">
          <ac:chgData name="Mrs D Le Chevalier" userId="d087f242-1d11-443f-8ee2-ad4cb3ef39f9" providerId="ADAL" clId="{222964EA-4453-49EE-8C5A-1E123E659132}" dt="2026-09-03T13:14:24.479" v="125" actId="1076"/>
          <ac:picMkLst>
            <pc:docMk/>
            <pc:sldMk cId="2985560213" sldId="256"/>
            <ac:picMk id="2099" creationId="{CAB60A06-83ED-56FA-3283-7F1669413150}"/>
          </ac:picMkLst>
        </pc:picChg>
        <pc:picChg chg="add mod">
          <ac:chgData name="Mrs D Le Chevalier" userId="d087f242-1d11-443f-8ee2-ad4cb3ef39f9" providerId="ADAL" clId="{222964EA-4453-49EE-8C5A-1E123E659132}" dt="2026-09-03T13:15:04.841" v="129" actId="1076"/>
          <ac:picMkLst>
            <pc:docMk/>
            <pc:sldMk cId="2985560213" sldId="256"/>
            <ac:picMk id="2100" creationId="{3FADCCFA-118F-8FFB-712A-4E4791C55359}"/>
          </ac:picMkLst>
        </pc:picChg>
        <pc:picChg chg="add mod">
          <ac:chgData name="Mrs D Le Chevalier" userId="d087f242-1d11-443f-8ee2-ad4cb3ef39f9" providerId="ADAL" clId="{222964EA-4453-49EE-8C5A-1E123E659132}" dt="2026-09-03T13:15:53.835" v="134" actId="14100"/>
          <ac:picMkLst>
            <pc:docMk/>
            <pc:sldMk cId="2985560213" sldId="256"/>
            <ac:picMk id="2101" creationId="{5DDE1244-01AF-3F1B-75E1-2F6A137284D9}"/>
          </ac:picMkLst>
        </pc:picChg>
        <pc:picChg chg="add mod">
          <ac:chgData name="Mrs D Le Chevalier" userId="d087f242-1d11-443f-8ee2-ad4cb3ef39f9" providerId="ADAL" clId="{222964EA-4453-49EE-8C5A-1E123E659132}" dt="2026-09-03T13:17:31.451" v="146" actId="14100"/>
          <ac:picMkLst>
            <pc:docMk/>
            <pc:sldMk cId="2985560213" sldId="256"/>
            <ac:picMk id="2102" creationId="{5C91C5AB-B6BA-6808-9187-1D32F88E277C}"/>
          </ac:picMkLst>
        </pc:picChg>
        <pc:picChg chg="add mod">
          <ac:chgData name="Mrs D Le Chevalier" userId="d087f242-1d11-443f-8ee2-ad4cb3ef39f9" providerId="ADAL" clId="{222964EA-4453-49EE-8C5A-1E123E659132}" dt="2026-09-03T13:17:53.199" v="149" actId="14100"/>
          <ac:picMkLst>
            <pc:docMk/>
            <pc:sldMk cId="2985560213" sldId="256"/>
            <ac:picMk id="2103" creationId="{E5197B1F-C53B-DCF5-8DE0-C912CF660444}"/>
          </ac:picMkLst>
        </pc:picChg>
        <pc:picChg chg="add mod">
          <ac:chgData name="Mrs D Le Chevalier" userId="d087f242-1d11-443f-8ee2-ad4cb3ef39f9" providerId="ADAL" clId="{222964EA-4453-49EE-8C5A-1E123E659132}" dt="2026-09-03T13:18:15.012" v="154" actId="1076"/>
          <ac:picMkLst>
            <pc:docMk/>
            <pc:sldMk cId="2985560213" sldId="256"/>
            <ac:picMk id="2104" creationId="{70C79FC6-1515-1CA9-2CFC-68D712DB7307}"/>
          </ac:picMkLst>
        </pc:picChg>
        <pc:picChg chg="add mod">
          <ac:chgData name="Mrs D Le Chevalier" userId="d087f242-1d11-443f-8ee2-ad4cb3ef39f9" providerId="ADAL" clId="{222964EA-4453-49EE-8C5A-1E123E659132}" dt="2026-09-03T13:19:09.395" v="169" actId="1076"/>
          <ac:picMkLst>
            <pc:docMk/>
            <pc:sldMk cId="2985560213" sldId="256"/>
            <ac:picMk id="2105" creationId="{A77EDA2D-8458-7974-78B5-CC5C874BBCCC}"/>
          </ac:picMkLst>
        </pc:picChg>
        <pc:picChg chg="add mod">
          <ac:chgData name="Mrs D Le Chevalier" userId="d087f242-1d11-443f-8ee2-ad4cb3ef39f9" providerId="ADAL" clId="{222964EA-4453-49EE-8C5A-1E123E659132}" dt="2026-09-03T13:18:58.784" v="165" actId="1076"/>
          <ac:picMkLst>
            <pc:docMk/>
            <pc:sldMk cId="2985560213" sldId="256"/>
            <ac:picMk id="2106" creationId="{7E7074F8-EF04-B8E0-DE97-8E7041893B20}"/>
          </ac:picMkLst>
        </pc:picChg>
        <pc:picChg chg="add mod">
          <ac:chgData name="Mrs D Le Chevalier" userId="d087f242-1d11-443f-8ee2-ad4cb3ef39f9" providerId="ADAL" clId="{222964EA-4453-49EE-8C5A-1E123E659132}" dt="2026-09-03T13:19:00.416" v="166" actId="1076"/>
          <ac:picMkLst>
            <pc:docMk/>
            <pc:sldMk cId="2985560213" sldId="256"/>
            <ac:picMk id="2107" creationId="{A963905F-6907-78AF-CB8A-7B9BD7443E78}"/>
          </ac:picMkLst>
        </pc:picChg>
        <pc:picChg chg="add mod">
          <ac:chgData name="Mrs D Le Chevalier" userId="d087f242-1d11-443f-8ee2-ad4cb3ef39f9" providerId="ADAL" clId="{222964EA-4453-49EE-8C5A-1E123E659132}" dt="2026-09-03T13:19:02.712" v="167" actId="14100"/>
          <ac:picMkLst>
            <pc:docMk/>
            <pc:sldMk cId="2985560213" sldId="256"/>
            <ac:picMk id="2108" creationId="{D302ACAD-A224-2E5D-BA1D-4C26F528E989}"/>
          </ac:picMkLst>
        </pc:picChg>
        <pc:picChg chg="add mod">
          <ac:chgData name="Mrs D Le Chevalier" userId="d087f242-1d11-443f-8ee2-ad4cb3ef39f9" providerId="ADAL" clId="{222964EA-4453-49EE-8C5A-1E123E659132}" dt="2026-09-03T13:19:22.351" v="171" actId="1076"/>
          <ac:picMkLst>
            <pc:docMk/>
            <pc:sldMk cId="2985560213" sldId="256"/>
            <ac:picMk id="2109" creationId="{AC2A2700-7F79-9B21-7319-9A0BAF16CF7A}"/>
          </ac:picMkLst>
        </pc:picChg>
        <pc:picChg chg="add mod">
          <ac:chgData name="Mrs D Le Chevalier" userId="d087f242-1d11-443f-8ee2-ad4cb3ef39f9" providerId="ADAL" clId="{222964EA-4453-49EE-8C5A-1E123E659132}" dt="2026-09-03T13:19:22.351" v="171" actId="1076"/>
          <ac:picMkLst>
            <pc:docMk/>
            <pc:sldMk cId="2985560213" sldId="256"/>
            <ac:picMk id="2110" creationId="{9A20973E-BB4D-C9D4-82CF-18A76659057E}"/>
          </ac:picMkLst>
        </pc:picChg>
        <pc:picChg chg="add mod">
          <ac:chgData name="Mrs D Le Chevalier" userId="d087f242-1d11-443f-8ee2-ad4cb3ef39f9" providerId="ADAL" clId="{222964EA-4453-49EE-8C5A-1E123E659132}" dt="2026-09-03T13:19:40.635" v="174" actId="1076"/>
          <ac:picMkLst>
            <pc:docMk/>
            <pc:sldMk cId="2985560213" sldId="256"/>
            <ac:picMk id="2111" creationId="{B3533BC6-B3BC-EAEA-09FA-AB2E3768BACB}"/>
          </ac:picMkLst>
        </pc:picChg>
        <pc:picChg chg="add mod">
          <ac:chgData name="Mrs D Le Chevalier" userId="d087f242-1d11-443f-8ee2-ad4cb3ef39f9" providerId="ADAL" clId="{222964EA-4453-49EE-8C5A-1E123E659132}" dt="2026-09-03T13:19:44.103" v="175" actId="1076"/>
          <ac:picMkLst>
            <pc:docMk/>
            <pc:sldMk cId="2985560213" sldId="256"/>
            <ac:picMk id="2112" creationId="{8C5CA957-16A3-6D7D-7530-61E9B72E7288}"/>
          </ac:picMkLst>
        </pc:picChg>
        <pc:picChg chg="add mod">
          <ac:chgData name="Mrs D Le Chevalier" userId="d087f242-1d11-443f-8ee2-ad4cb3ef39f9" providerId="ADAL" clId="{222964EA-4453-49EE-8C5A-1E123E659132}" dt="2026-09-03T13:20:04.949" v="181" actId="14100"/>
          <ac:picMkLst>
            <pc:docMk/>
            <pc:sldMk cId="2985560213" sldId="256"/>
            <ac:picMk id="2113" creationId="{BCA02876-5393-31A6-CEE8-30CD0C122EA8}"/>
          </ac:picMkLst>
        </pc:picChg>
        <pc:picChg chg="add mod">
          <ac:chgData name="Mrs D Le Chevalier" userId="d087f242-1d11-443f-8ee2-ad4cb3ef39f9" providerId="ADAL" clId="{222964EA-4453-49EE-8C5A-1E123E659132}" dt="2026-09-03T13:20:13.861" v="186" actId="14100"/>
          <ac:picMkLst>
            <pc:docMk/>
            <pc:sldMk cId="2985560213" sldId="256"/>
            <ac:picMk id="2114" creationId="{C478CF42-0470-04D2-1210-14B735A466DC}"/>
          </ac:picMkLst>
        </pc:picChg>
        <pc:picChg chg="add mod">
          <ac:chgData name="Mrs D Le Chevalier" userId="d087f242-1d11-443f-8ee2-ad4cb3ef39f9" providerId="ADAL" clId="{222964EA-4453-49EE-8C5A-1E123E659132}" dt="2026-09-03T13:20:36.908" v="196" actId="1076"/>
          <ac:picMkLst>
            <pc:docMk/>
            <pc:sldMk cId="2985560213" sldId="256"/>
            <ac:picMk id="2115" creationId="{248855A6-D773-3CCB-D396-E599A47649ED}"/>
          </ac:picMkLst>
        </pc:picChg>
        <pc:picChg chg="add mod">
          <ac:chgData name="Mrs D Le Chevalier" userId="d087f242-1d11-443f-8ee2-ad4cb3ef39f9" providerId="ADAL" clId="{222964EA-4453-49EE-8C5A-1E123E659132}" dt="2026-09-03T13:20:42.583" v="199" actId="1076"/>
          <ac:picMkLst>
            <pc:docMk/>
            <pc:sldMk cId="2985560213" sldId="256"/>
            <ac:picMk id="2116" creationId="{ACF295B9-B688-4AF3-5F19-10E36B4B2EF8}"/>
          </ac:picMkLst>
        </pc:picChg>
        <pc:picChg chg="add mod">
          <ac:chgData name="Mrs D Le Chevalier" userId="d087f242-1d11-443f-8ee2-ad4cb3ef39f9" providerId="ADAL" clId="{222964EA-4453-49EE-8C5A-1E123E659132}" dt="2026-09-03T13:20:48.556" v="202" actId="1076"/>
          <ac:picMkLst>
            <pc:docMk/>
            <pc:sldMk cId="2985560213" sldId="256"/>
            <ac:picMk id="2117" creationId="{A218300E-5487-BF11-528F-E470A21E52E7}"/>
          </ac:picMkLst>
        </pc:picChg>
        <pc:picChg chg="add mod">
          <ac:chgData name="Mrs D Le Chevalier" userId="d087f242-1d11-443f-8ee2-ad4cb3ef39f9" providerId="ADAL" clId="{222964EA-4453-49EE-8C5A-1E123E659132}" dt="2026-09-03T13:21:10.111" v="206" actId="1076"/>
          <ac:picMkLst>
            <pc:docMk/>
            <pc:sldMk cId="2985560213" sldId="256"/>
            <ac:picMk id="2118" creationId="{BFEDA38C-1398-F75C-84D3-88E7E79716C5}"/>
          </ac:picMkLst>
        </pc:picChg>
        <pc:picChg chg="add mod">
          <ac:chgData name="Mrs D Le Chevalier" userId="d087f242-1d11-443f-8ee2-ad4cb3ef39f9" providerId="ADAL" clId="{222964EA-4453-49EE-8C5A-1E123E659132}" dt="2026-09-03T13:21:26.664" v="211" actId="14100"/>
          <ac:picMkLst>
            <pc:docMk/>
            <pc:sldMk cId="2985560213" sldId="256"/>
            <ac:picMk id="2119" creationId="{74EC5325-58AE-89C0-0664-D0A3EF938CFE}"/>
          </ac:picMkLst>
        </pc:picChg>
        <pc:picChg chg="add mod">
          <ac:chgData name="Mrs D Le Chevalier" userId="d087f242-1d11-443f-8ee2-ad4cb3ef39f9" providerId="ADAL" clId="{222964EA-4453-49EE-8C5A-1E123E659132}" dt="2026-09-03T13:34:56.613" v="243" actId="1076"/>
          <ac:picMkLst>
            <pc:docMk/>
            <pc:sldMk cId="2985560213" sldId="256"/>
            <ac:picMk id="2120" creationId="{6568D8FB-FC97-7F10-13AF-28D30DA6FD59}"/>
          </ac:picMkLst>
        </pc:picChg>
        <pc:picChg chg="add mod">
          <ac:chgData name="Mrs D Le Chevalier" userId="d087f242-1d11-443f-8ee2-ad4cb3ef39f9" providerId="ADAL" clId="{222964EA-4453-49EE-8C5A-1E123E659132}" dt="2026-09-03T13:34:40.656" v="241" actId="1076"/>
          <ac:picMkLst>
            <pc:docMk/>
            <pc:sldMk cId="2985560213" sldId="256"/>
            <ac:picMk id="2121" creationId="{3B63C001-43AD-47C1-B7C5-33A03CF1F1D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7826BF-ABBF-4D2D-A469-A115FF713AAE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6EEE12-88BD-4105-8A85-99637EE274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5271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6EEE12-88BD-4105-8A85-99637EE274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58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99DA4-DF90-0B67-6B71-1EF2BE813A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9ACD19-C7DD-D5FF-CA32-116A7D2145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3AC0F-639A-075B-F68C-734FDB9C03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4E2CD-1E62-2560-367C-3A60FCC15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43614-0D2B-E572-E76B-3D7EC69A3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58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469F3-6D7E-445B-B753-1A51FCA2E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A691A-B03C-30A9-CC37-DEB57D823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DE4A80-F0A7-529C-B721-60DB3EB48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1F7252-B871-04E1-CC10-46969F4F3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E50DA4-4757-DF50-4402-6FF99FBBF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112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960BE-DA48-D537-828A-911853316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51E88-0158-2BDA-B676-4CDF0FE8D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61E4A-9642-F101-5A47-1D3A3C1DE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A2E43-D103-3206-27D6-28B54A95C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845535-DBA6-0854-E193-83F443604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512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8BAFD-5523-3DC1-2CB4-15817B3DD3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CA2CAB-9D5E-6229-B4A5-13FF32A8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6F2D3E-7586-EDF3-B1D2-18A40401A0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F3CDB8-9003-12D0-730F-F3934D0F3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967C7A-7AF4-8818-05E3-D1AC3F583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0C98C7-0071-C894-453B-51162BCEC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205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5CC63-BC2F-2D37-878B-FFC074B8B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D0BB02-7FF1-71AD-1476-D86C10031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3A19B1-B89F-212A-466C-EE3B5CF146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680425-C3C9-77E4-31C4-8C564F9BF9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0EC0A6-E55A-C70A-832F-6F8ADE5C45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BE1B39-CC80-4034-82D8-716324A13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170884-D107-405B-FFB9-2AAA1EF07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7EBC1F-E68A-193E-2549-C4B0D407A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377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7157A-15A7-AFEC-B4FC-D5A27DDD0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6F4C40-0D45-1A68-F549-2A2F9A96A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2D2FC3-9B2A-27AF-0E26-AE85FFBECD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11CF8F-37C5-4FF2-E214-DEF3C4055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425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DE436-0AE1-730D-B1C5-FC53ED248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7C334B-B3D3-4B72-49BC-CA492BC43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CF4EA-8747-D69A-4AAC-FB5467483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953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A2FA7-5A9F-BCD0-6835-8660C9D880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6036A5-CE7D-D1AD-3A08-12126FB72A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CE83CF-B8A8-D1A6-E7D5-235FF26F43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D21188-1122-AE6C-B698-9D2535A63C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4A1C3A-087C-7D00-0464-9012886CF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EB5DE2-DFA7-1360-D294-47106A598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124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90151-9342-7345-CF85-AAC1FF4CC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89519A-D18E-C108-757A-CF76711719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C007A3-D920-E84F-2CDD-9D8E72210F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051AA-52B5-C760-0445-4725C9F0E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417C2A-5813-9024-CDBE-55683EB50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3AB965-8F77-8896-402E-947309086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555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E6188-A395-A972-ADB1-D164D6459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F63C36-EF3D-B45C-4568-6F71134961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C4288-E97A-6931-49E1-57FDBD064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47FEA5-728B-C5BF-55E0-E62C90C44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4E2A02-8E33-CFE4-8664-8BC4101BE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70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CF3827-5D31-AD84-9FD4-21CBDA96B2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069F3D-6E12-2F4B-3571-8332B296B7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A6C919-6AC0-6969-1203-04DDF3DF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8025D-E4CD-9FD4-8EA8-7CBA497A3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8A209-A1C9-4F01-FB24-DC4F04B86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803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370717-685D-DBB4-9A38-B518D82FC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820D27-D2D9-1896-6C78-D5B567AE6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15ECB-EE7F-33E3-58FA-0E855CBDF5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047AFB-0443-4152-A4BB-C64C2B24C668}" type="datetimeFigureOut">
              <a:rPr lang="en-GB" smtClean="0"/>
              <a:t>03/09/2026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7FD751-C1B4-6FD9-2FBE-BCA25C955A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3FC11C-1947-BD96-D660-E3D2E32404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A17EEE-B793-4F6C-B4B3-68C938B06D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64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39" Type="http://schemas.openxmlformats.org/officeDocument/2006/relationships/image" Target="../media/image37.jpeg"/><Relationship Id="rId21" Type="http://schemas.openxmlformats.org/officeDocument/2006/relationships/image" Target="../media/image19.jpeg"/><Relationship Id="rId34" Type="http://schemas.openxmlformats.org/officeDocument/2006/relationships/image" Target="../media/image32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33" Type="http://schemas.openxmlformats.org/officeDocument/2006/relationships/image" Target="../media/image31.jpeg"/><Relationship Id="rId38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29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jpeg"/><Relationship Id="rId32" Type="http://schemas.openxmlformats.org/officeDocument/2006/relationships/image" Target="../media/image30.jpeg"/><Relationship Id="rId37" Type="http://schemas.openxmlformats.org/officeDocument/2006/relationships/image" Target="../media/image35.pn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28" Type="http://schemas.openxmlformats.org/officeDocument/2006/relationships/image" Target="../media/image26.jpeg"/><Relationship Id="rId36" Type="http://schemas.openxmlformats.org/officeDocument/2006/relationships/image" Target="../media/image34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31" Type="http://schemas.openxmlformats.org/officeDocument/2006/relationships/image" Target="../media/image29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Relationship Id="rId27" Type="http://schemas.openxmlformats.org/officeDocument/2006/relationships/image" Target="../media/image25.tmp"/><Relationship Id="rId30" Type="http://schemas.openxmlformats.org/officeDocument/2006/relationships/image" Target="../media/image28.jpeg"/><Relationship Id="rId35" Type="http://schemas.openxmlformats.org/officeDocument/2006/relationships/image" Target="../media/image33.jpeg"/><Relationship Id="rId8" Type="http://schemas.openxmlformats.org/officeDocument/2006/relationships/image" Target="../media/image6.jpeg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D45AB5-C6CF-E1BF-1136-E54CDF0A0C9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55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2FE7D52-3073-6049-370B-A79FBE66D6B6}"/>
              </a:ext>
            </a:extLst>
          </p:cNvPr>
          <p:cNvSpPr txBox="1"/>
          <p:nvPr/>
        </p:nvSpPr>
        <p:spPr>
          <a:xfrm>
            <a:off x="5306518" y="809469"/>
            <a:ext cx="7894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AF7D6C-4D6E-C65B-57AD-5D9CD4D39693}"/>
              </a:ext>
            </a:extLst>
          </p:cNvPr>
          <p:cNvSpPr txBox="1"/>
          <p:nvPr/>
        </p:nvSpPr>
        <p:spPr>
          <a:xfrm>
            <a:off x="6972924" y="871025"/>
            <a:ext cx="789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889AE3-2C81-6AA4-41F7-1F9E46A44C93}"/>
              </a:ext>
            </a:extLst>
          </p:cNvPr>
          <p:cNvSpPr txBox="1"/>
          <p:nvPr/>
        </p:nvSpPr>
        <p:spPr>
          <a:xfrm>
            <a:off x="8020280" y="932580"/>
            <a:ext cx="789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661F26"/>
                </a:solidFill>
                <a:latin typeface="Aptos Serif" panose="020B0502040204020203" pitchFamily="18" charset="0"/>
                <a:cs typeface="Aptos Serif" panose="020B0502040204020203" pitchFamily="18" charset="0"/>
              </a:rPr>
              <a:t>7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92D17F8-960E-A685-1C8C-8B7C3F0215D8}"/>
              </a:ext>
            </a:extLst>
          </p:cNvPr>
          <p:cNvSpPr txBox="1"/>
          <p:nvPr/>
        </p:nvSpPr>
        <p:spPr>
          <a:xfrm>
            <a:off x="146031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36115E7-4463-F970-08D2-B4037AB5B210}"/>
              </a:ext>
            </a:extLst>
          </p:cNvPr>
          <p:cNvSpPr txBox="1"/>
          <p:nvPr/>
        </p:nvSpPr>
        <p:spPr>
          <a:xfrm>
            <a:off x="2617536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CF15ABA-32EF-884B-1CB9-1BC2211C7140}"/>
              </a:ext>
            </a:extLst>
          </p:cNvPr>
          <p:cNvSpPr txBox="1"/>
          <p:nvPr/>
        </p:nvSpPr>
        <p:spPr>
          <a:xfrm>
            <a:off x="3691249" y="5044958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15E63BE-1D7B-D843-102F-9AAD51E18A70}"/>
              </a:ext>
            </a:extLst>
          </p:cNvPr>
          <p:cNvSpPr txBox="1"/>
          <p:nvPr/>
        </p:nvSpPr>
        <p:spPr>
          <a:xfrm>
            <a:off x="4767264" y="5079146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7150244-12F7-638A-8594-01664DDAE08B}"/>
              </a:ext>
            </a:extLst>
          </p:cNvPr>
          <p:cNvSpPr txBox="1"/>
          <p:nvPr/>
        </p:nvSpPr>
        <p:spPr>
          <a:xfrm>
            <a:off x="7059851" y="509276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1979B26-E213-90A1-9DFF-A600063A3133}"/>
              </a:ext>
            </a:extLst>
          </p:cNvPr>
          <p:cNvSpPr txBox="1"/>
          <p:nvPr/>
        </p:nvSpPr>
        <p:spPr>
          <a:xfrm>
            <a:off x="5913557" y="5109805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BE22B23-8393-D795-BCEE-B770CA5672E8}"/>
              </a:ext>
            </a:extLst>
          </p:cNvPr>
          <p:cNvSpPr txBox="1"/>
          <p:nvPr/>
        </p:nvSpPr>
        <p:spPr>
          <a:xfrm>
            <a:off x="8177746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71AC04E-EA69-C015-710F-F21272444C3A}"/>
              </a:ext>
            </a:extLst>
          </p:cNvPr>
          <p:cNvSpPr txBox="1"/>
          <p:nvPr/>
        </p:nvSpPr>
        <p:spPr>
          <a:xfrm>
            <a:off x="9324039" y="5089670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4A8A102-448F-0E7B-D96C-89AE65BE1735}"/>
              </a:ext>
            </a:extLst>
          </p:cNvPr>
          <p:cNvSpPr txBox="1"/>
          <p:nvPr/>
        </p:nvSpPr>
        <p:spPr>
          <a:xfrm>
            <a:off x="10415849" y="5064409"/>
            <a:ext cx="872210" cy="261610"/>
          </a:xfrm>
          <a:prstGeom prst="rect">
            <a:avLst/>
          </a:prstGeom>
          <a:solidFill>
            <a:srgbClr val="F6D89F"/>
          </a:solidFill>
        </p:spPr>
        <p:txBody>
          <a:bodyPr wrap="square" rtlCol="0">
            <a:spAutoFit/>
          </a:bodyPr>
          <a:lstStyle/>
          <a:p>
            <a:pPr algn="ctr"/>
            <a:endParaRPr lang="en-GB" sz="1100" dirty="0">
              <a:latin typeface="Aptos Serif" panose="020B0502040204020203" pitchFamily="18" charset="0"/>
              <a:cs typeface="Aptos Serif" panose="020B0502040204020203" pitchFamily="18" charset="0"/>
            </a:endParaRPr>
          </a:p>
        </p:txBody>
      </p:sp>
      <p:pic>
        <p:nvPicPr>
          <p:cNvPr id="2086" name="Picture 2085" descr="Roman Diary: The Journal of Iliona, Young Slave (Historical Diaries): Amazon.co.uk: Platt, Richard, Parkins, David: 9780763670535: Books">
            <a:extLst>
              <a:ext uri="{FF2B5EF4-FFF2-40B4-BE49-F238E27FC236}">
                <a16:creationId xmlns:a16="http://schemas.microsoft.com/office/drawing/2014/main" id="{2D3E96C4-D2D1-93DC-7E10-A88D7A5CC1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4830" y="5148576"/>
            <a:ext cx="676864" cy="895542"/>
          </a:xfrm>
          <a:prstGeom prst="rect">
            <a:avLst/>
          </a:prstGeom>
        </p:spPr>
      </p:pic>
      <p:pic>
        <p:nvPicPr>
          <p:cNvPr id="2087" name="Picture 2086" descr="The Rotten Romans (Horrible Histories) : Deary, Terry, Brown, Martin: Amazon.co.uk: Books">
            <a:extLst>
              <a:ext uri="{FF2B5EF4-FFF2-40B4-BE49-F238E27FC236}">
                <a16:creationId xmlns:a16="http://schemas.microsoft.com/office/drawing/2014/main" id="{71F5F35D-8DC9-BD51-80FA-53F885CC06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5770" y="5410186"/>
            <a:ext cx="532559" cy="817279"/>
          </a:xfrm>
          <a:prstGeom prst="rect">
            <a:avLst/>
          </a:prstGeom>
        </p:spPr>
      </p:pic>
      <p:pic>
        <p:nvPicPr>
          <p:cNvPr id="2088" name="Picture 2087" descr="Romans on the Rampage: Amazon.co.uk: Strong, Jeremy: 0783324901245: Books">
            <a:extLst>
              <a:ext uri="{FF2B5EF4-FFF2-40B4-BE49-F238E27FC236}">
                <a16:creationId xmlns:a16="http://schemas.microsoft.com/office/drawing/2014/main" id="{E00CC443-A34A-6925-13AD-5C3CAFC173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1775" y="5795548"/>
            <a:ext cx="500250" cy="771218"/>
          </a:xfrm>
          <a:prstGeom prst="rect">
            <a:avLst/>
          </a:prstGeom>
        </p:spPr>
      </p:pic>
      <p:pic>
        <p:nvPicPr>
          <p:cNvPr id="2089" name="Picture 2088" descr="The Proudest Blue : Muhammad, Ibtihaj, Aly, Hatem, Ali, S. K.: Amazon.co.uk: Books">
            <a:extLst>
              <a:ext uri="{FF2B5EF4-FFF2-40B4-BE49-F238E27FC236}">
                <a16:creationId xmlns:a16="http://schemas.microsoft.com/office/drawing/2014/main" id="{D373BCAE-578A-30A8-7FFC-04735141E1F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737" y="5115904"/>
            <a:ext cx="783498" cy="783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0" name="Picture 2089" descr="Clean Up! : Bryon, Nathan, Adeola, Dapo: Amazon.co.uk: Books">
            <a:extLst>
              <a:ext uri="{FF2B5EF4-FFF2-40B4-BE49-F238E27FC236}">
                <a16:creationId xmlns:a16="http://schemas.microsoft.com/office/drawing/2014/main" id="{7B3CF5E7-AEEA-4FFF-0451-876AA6FBAE2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798" y="5144481"/>
            <a:ext cx="738073" cy="9082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1" name="Picture 2090" descr="Maya Angelou by Lisbeth Kaiser, Leire Salaberria | Quarto At A Glance | The Quarto Group">
            <a:extLst>
              <a:ext uri="{FF2B5EF4-FFF2-40B4-BE49-F238E27FC236}">
                <a16:creationId xmlns:a16="http://schemas.microsoft.com/office/drawing/2014/main" id="{5B7BCA7C-7184-B4EF-F933-4C58C9F3F66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4548" y="5098315"/>
            <a:ext cx="750369" cy="9273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2" name="Picture 2091" descr="The Firework Maker's Daughter: Amazon.co.uk: Pullman, Philip:  9780440866404: Books">
            <a:extLst>
              <a:ext uri="{FF2B5EF4-FFF2-40B4-BE49-F238E27FC236}">
                <a16:creationId xmlns:a16="http://schemas.microsoft.com/office/drawing/2014/main" id="{EAFDC3A3-9946-544B-0497-5AB6AD6C774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0529" y="5673306"/>
            <a:ext cx="599065" cy="896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3" name="Picture 2092" descr="Aladdin and the Enchanted Lamp (HB)(NE): 1 : Pullman, Philip, Wormell, Chris: Amazon.co.uk: Books">
            <a:extLst>
              <a:ext uri="{FF2B5EF4-FFF2-40B4-BE49-F238E27FC236}">
                <a16:creationId xmlns:a16="http://schemas.microsoft.com/office/drawing/2014/main" id="{73AC5375-0F50-F447-CA0C-B08F9A26922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11045" y="5402876"/>
            <a:ext cx="852389" cy="1119035"/>
          </a:xfrm>
          <a:prstGeom prst="rect">
            <a:avLst/>
          </a:prstGeom>
        </p:spPr>
      </p:pic>
      <p:pic>
        <p:nvPicPr>
          <p:cNvPr id="2094" name="Picture 2093" descr="Float : Miyares, Daniel, Miyares, Daniel: Amazon.co.uk: Books">
            <a:extLst>
              <a:ext uri="{FF2B5EF4-FFF2-40B4-BE49-F238E27FC236}">
                <a16:creationId xmlns:a16="http://schemas.microsoft.com/office/drawing/2014/main" id="{5B7E2506-A33D-F868-AF2E-F1E96E77875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889542" y="5127561"/>
            <a:ext cx="784401" cy="555433"/>
          </a:xfrm>
          <a:prstGeom prst="rect">
            <a:avLst/>
          </a:prstGeom>
        </p:spPr>
      </p:pic>
      <p:pic>
        <p:nvPicPr>
          <p:cNvPr id="2095" name="Picture 2094" descr="The Smashing Saxons (Horrible Histories): Amazon.co.uk: Deary, Terry: 9781407104188: Books">
            <a:extLst>
              <a:ext uri="{FF2B5EF4-FFF2-40B4-BE49-F238E27FC236}">
                <a16:creationId xmlns:a16="http://schemas.microsoft.com/office/drawing/2014/main" id="{0B52AC75-A8E9-0771-CB29-B18C0C14A31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38896" y="5596025"/>
            <a:ext cx="606294" cy="943124"/>
          </a:xfrm>
          <a:prstGeom prst="rect">
            <a:avLst/>
          </a:prstGeom>
        </p:spPr>
      </p:pic>
      <p:pic>
        <p:nvPicPr>
          <p:cNvPr id="2096" name="Picture 2095" descr="The Boy, The Mole, The Fox and The Horse: Amazon.co.uk: Mackesy, Charlie: 9781529105100: Books">
            <a:extLst>
              <a:ext uri="{FF2B5EF4-FFF2-40B4-BE49-F238E27FC236}">
                <a16:creationId xmlns:a16="http://schemas.microsoft.com/office/drawing/2014/main" id="{E369B6A5-0C2D-0222-7490-4929DACE216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01731" y="5105694"/>
            <a:ext cx="777191" cy="995591"/>
          </a:xfrm>
          <a:prstGeom prst="rect">
            <a:avLst/>
          </a:prstGeom>
        </p:spPr>
      </p:pic>
      <p:pic>
        <p:nvPicPr>
          <p:cNvPr id="2097" name="Picture 2096" descr="FArTHER: Amazon.co.uk: Baker-Smith, Grahame, Baker-Smith, Grahame: 8601417971369: Books">
            <a:extLst>
              <a:ext uri="{FF2B5EF4-FFF2-40B4-BE49-F238E27FC236}">
                <a16:creationId xmlns:a16="http://schemas.microsoft.com/office/drawing/2014/main" id="{3DE089A1-E4F3-69BD-9384-DAA50E46117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657528" y="5109804"/>
            <a:ext cx="733428" cy="838705"/>
          </a:xfrm>
          <a:prstGeom prst="rect">
            <a:avLst/>
          </a:prstGeom>
        </p:spPr>
      </p:pic>
      <p:pic>
        <p:nvPicPr>
          <p:cNvPr id="2098" name="Picture 2097" descr="The Whale: Amazon.co.uk: Murrow, Ethan and Vita: 9781783701711: Books">
            <a:extLst>
              <a:ext uri="{FF2B5EF4-FFF2-40B4-BE49-F238E27FC236}">
                <a16:creationId xmlns:a16="http://schemas.microsoft.com/office/drawing/2014/main" id="{79E468C0-701A-BB67-8A19-5E19C278909B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039" y="5127561"/>
            <a:ext cx="904600" cy="925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9" name="Picture 2098" descr="Quick, Let's Get Out of Here: The laugh-out-loud funny poetry book for children (Puffin Poetry): Amazon.co.uk: Rosen, Michael: 9780141362977: Books">
            <a:extLst>
              <a:ext uri="{FF2B5EF4-FFF2-40B4-BE49-F238E27FC236}">
                <a16:creationId xmlns:a16="http://schemas.microsoft.com/office/drawing/2014/main" id="{CAB60A06-83ED-56FA-3283-7F1669413150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661" y="5682994"/>
            <a:ext cx="561733" cy="865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0" name="Picture 2099" descr="The Vile Victorians (Horrible Histories): Amazon.co.uk: Deary, Terry, Brown, Martin: 9780439944045: Books">
            <a:extLst>
              <a:ext uri="{FF2B5EF4-FFF2-40B4-BE49-F238E27FC236}">
                <a16:creationId xmlns:a16="http://schemas.microsoft.com/office/drawing/2014/main" id="{3FADCCFA-118F-8FFB-712A-4E4791C5535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6262" y="5112056"/>
            <a:ext cx="773537" cy="11775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1" name="Picture 2100" descr="Street Child (Essential Modern Classics): Encourage your students to think about the issues of homelessness with this gripping real-life drama (HarperCollins Children's Modern Classics) : Doherty, Berlie: Amazon.co.uk: Books">
            <a:extLst>
              <a:ext uri="{FF2B5EF4-FFF2-40B4-BE49-F238E27FC236}">
                <a16:creationId xmlns:a16="http://schemas.microsoft.com/office/drawing/2014/main" id="{5DDE1244-01AF-3F1B-75E1-2F6A137284D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1501" y="5564878"/>
            <a:ext cx="664491" cy="10246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2" name="Picture 2101" descr="Ancient Rome ...">
            <a:extLst>
              <a:ext uri="{FF2B5EF4-FFF2-40B4-BE49-F238E27FC236}">
                <a16:creationId xmlns:a16="http://schemas.microsoft.com/office/drawing/2014/main" id="{5C91C5AB-B6BA-6808-9187-1D32F88E277C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91" y="2639632"/>
            <a:ext cx="691072" cy="917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3" name="Picture 2102" descr="You wouldn't want to be a roman soldier!">
            <a:extLst>
              <a:ext uri="{FF2B5EF4-FFF2-40B4-BE49-F238E27FC236}">
                <a16:creationId xmlns:a16="http://schemas.microsoft.com/office/drawing/2014/main" id="{E5197B1F-C53B-DCF5-8DE0-C912CF66044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898" y="2639215"/>
            <a:ext cx="691212" cy="7897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4" name="Picture 2103" descr="The Iron Man: A Children's Story in Five Nights: 1: Amazon.co.uk: Ted  Hughes, Tom Gauld: 8601300335667: Books">
            <a:extLst>
              <a:ext uri="{FF2B5EF4-FFF2-40B4-BE49-F238E27FC236}">
                <a16:creationId xmlns:a16="http://schemas.microsoft.com/office/drawing/2014/main" id="{70C79FC6-1515-1CA9-2CFC-68D712DB7307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775" y="3325933"/>
            <a:ext cx="603384" cy="941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5" name="Picture 2104">
            <a:extLst>
              <a:ext uri="{FF2B5EF4-FFF2-40B4-BE49-F238E27FC236}">
                <a16:creationId xmlns:a16="http://schemas.microsoft.com/office/drawing/2014/main" id="{A77EDA2D-8458-7974-78B5-CC5C874BBCCC}"/>
              </a:ext>
            </a:extLst>
          </p:cNvPr>
          <p:cNvPicPr/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1990" y="2590760"/>
            <a:ext cx="589362" cy="593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6" name="Picture 2105" descr="The BFG">
            <a:extLst>
              <a:ext uri="{FF2B5EF4-FFF2-40B4-BE49-F238E27FC236}">
                <a16:creationId xmlns:a16="http://schemas.microsoft.com/office/drawing/2014/main" id="{7E7074F8-EF04-B8E0-DE97-8E7041893B20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7867" y="3281924"/>
            <a:ext cx="675640" cy="10439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7" name="Picture 2106" descr="Charlie and the Chocolate Factory: The Golden Edition : Dahl, Roald, Blake,  Quentin: Amazon.co.uk: Books">
            <a:extLst>
              <a:ext uri="{FF2B5EF4-FFF2-40B4-BE49-F238E27FC236}">
                <a16:creationId xmlns:a16="http://schemas.microsoft.com/office/drawing/2014/main" id="{A963905F-6907-78AF-CB8A-7B9BD7443E78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963" y="3287991"/>
            <a:ext cx="703580" cy="1083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8" name="Picture 2107" descr="Matilda - Scholastic Shop">
            <a:extLst>
              <a:ext uri="{FF2B5EF4-FFF2-40B4-BE49-F238E27FC236}">
                <a16:creationId xmlns:a16="http://schemas.microsoft.com/office/drawing/2014/main" id="{D302ACAD-A224-2E5D-BA1D-4C26F528E989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443" y="2545551"/>
            <a:ext cx="655783" cy="10095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9" name="Picture 2108">
            <a:extLst>
              <a:ext uri="{FF2B5EF4-FFF2-40B4-BE49-F238E27FC236}">
                <a16:creationId xmlns:a16="http://schemas.microsoft.com/office/drawing/2014/main" id="{AC2A2700-7F79-9B21-7319-9A0BAF16CF7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354" y="2471592"/>
            <a:ext cx="986790" cy="1240155"/>
          </a:xfrm>
          <a:prstGeom prst="rect">
            <a:avLst/>
          </a:prstGeom>
        </p:spPr>
      </p:pic>
      <p:pic>
        <p:nvPicPr>
          <p:cNvPr id="2110" name="Picture 2109" descr="Hansel and Gretel (Rebel Fairytales, 3)">
            <a:extLst>
              <a:ext uri="{FF2B5EF4-FFF2-40B4-BE49-F238E27FC236}">
                <a16:creationId xmlns:a16="http://schemas.microsoft.com/office/drawing/2014/main" id="{9A20973E-BB4D-C9D4-82CF-18A76659057E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2479" y="3232957"/>
            <a:ext cx="922655" cy="895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1" name="Picture 2110" descr="Once Upon a Raindrop: The Story of Water: Amazon.co.uk: Carter, James,  Nomoco: 9781848579873: Books">
            <a:extLst>
              <a:ext uri="{FF2B5EF4-FFF2-40B4-BE49-F238E27FC236}">
                <a16:creationId xmlns:a16="http://schemas.microsoft.com/office/drawing/2014/main" id="{B3533BC6-B3BC-EAEA-09FA-AB2E3768BACB}"/>
              </a:ext>
            </a:extLst>
          </p:cNvPr>
          <p:cNvPicPr/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437" y="2457133"/>
            <a:ext cx="523518" cy="723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2" name="Picture 2111">
            <a:extLst>
              <a:ext uri="{FF2B5EF4-FFF2-40B4-BE49-F238E27FC236}">
                <a16:creationId xmlns:a16="http://schemas.microsoft.com/office/drawing/2014/main" id="{8C5CA957-16A3-6D7D-7530-61E9B72E7288}"/>
              </a:ext>
            </a:extLst>
          </p:cNvPr>
          <p:cNvPicPr/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317" y="3304509"/>
            <a:ext cx="682832" cy="946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3" name="Picture 2112" descr="Anglo-Saxon Boy: An epic illustrated ...">
            <a:extLst>
              <a:ext uri="{FF2B5EF4-FFF2-40B4-BE49-F238E27FC236}">
                <a16:creationId xmlns:a16="http://schemas.microsoft.com/office/drawing/2014/main" id="{BCA02876-5393-31A6-CEE8-30CD0C122EA8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682" y="2557191"/>
            <a:ext cx="695369" cy="1068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4" name="Picture 2113" descr="The Great Big Book of Families">
            <a:extLst>
              <a:ext uri="{FF2B5EF4-FFF2-40B4-BE49-F238E27FC236}">
                <a16:creationId xmlns:a16="http://schemas.microsoft.com/office/drawing/2014/main" id="{C478CF42-0470-04D2-1210-14B735A466DC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321" y="2588503"/>
            <a:ext cx="669343" cy="90004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5" name="Picture 2114">
            <a:extLst>
              <a:ext uri="{FF2B5EF4-FFF2-40B4-BE49-F238E27FC236}">
                <a16:creationId xmlns:a16="http://schemas.microsoft.com/office/drawing/2014/main" id="{248855A6-D773-3CCB-D396-E599A47649ED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698" y="3616006"/>
            <a:ext cx="955133" cy="7469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6" name="Picture 2115">
            <a:extLst>
              <a:ext uri="{FF2B5EF4-FFF2-40B4-BE49-F238E27FC236}">
                <a16:creationId xmlns:a16="http://schemas.microsoft.com/office/drawing/2014/main" id="{ACF295B9-B688-4AF3-5F19-10E36B4B2EF8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9503" y="2704114"/>
            <a:ext cx="749072" cy="850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7" name="Picture 2116">
            <a:extLst>
              <a:ext uri="{FF2B5EF4-FFF2-40B4-BE49-F238E27FC236}">
                <a16:creationId xmlns:a16="http://schemas.microsoft.com/office/drawing/2014/main" id="{A218300E-5487-BF11-528F-E470A21E52E7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998" y="2795233"/>
            <a:ext cx="915383" cy="1393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8" name="Picture 2117">
            <a:extLst>
              <a:ext uri="{FF2B5EF4-FFF2-40B4-BE49-F238E27FC236}">
                <a16:creationId xmlns:a16="http://schemas.microsoft.com/office/drawing/2014/main" id="{BFEDA38C-1398-F75C-84D3-88E7E79716C5}"/>
              </a:ext>
            </a:extLst>
          </p:cNvPr>
          <p:cNvPicPr/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1769" y="2894290"/>
            <a:ext cx="840812" cy="10694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9" name="Picture 2118" descr="I Don't Like Poetry: By the winner of ...">
            <a:extLst>
              <a:ext uri="{FF2B5EF4-FFF2-40B4-BE49-F238E27FC236}">
                <a16:creationId xmlns:a16="http://schemas.microsoft.com/office/drawing/2014/main" id="{74EC5325-58AE-89C0-0664-D0A3EF938CFE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4460" y="3058887"/>
            <a:ext cx="733312" cy="1129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0" name="Picture 2119" descr="You Wouldn't Want To Be A Roman Gladiator! : Malam, John, Antram, David: Amazon.co.uk: Books">
            <a:extLst>
              <a:ext uri="{FF2B5EF4-FFF2-40B4-BE49-F238E27FC236}">
                <a16:creationId xmlns:a16="http://schemas.microsoft.com/office/drawing/2014/main" id="{6568D8FB-FC97-7F10-13AF-28D30DA6FD59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173" y="5892557"/>
            <a:ext cx="579677" cy="6563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1" name="Picture 2120" descr="Black and British: an illustrated history for young readers: Amazon.co.uk: Olusoga, David, Alexander, Jake, Taylor, Melleny: 9781529052954: Books">
            <a:extLst>
              <a:ext uri="{FF2B5EF4-FFF2-40B4-BE49-F238E27FC236}">
                <a16:creationId xmlns:a16="http://schemas.microsoft.com/office/drawing/2014/main" id="{3B63C001-43AD-47C1-B7C5-33A03CF1F1D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151" y="5629033"/>
            <a:ext cx="754719" cy="9101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5560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68494289-f5bd-421d-b9b1-089eae51495c" xsi:nil="true"/>
    <lcf76f155ced4ddcb4097134ff3c332f xmlns="63b15cdb-3bd0-4020-bc14-0bcc13e3c76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8211557F8D824DAC5A43DE0385E06F" ma:contentTypeVersion="13" ma:contentTypeDescription="Create a new document." ma:contentTypeScope="" ma:versionID="461b26d1ece18f64c45d3efe481709c0">
  <xsd:schema xmlns:xsd="http://www.w3.org/2001/XMLSchema" xmlns:xs="http://www.w3.org/2001/XMLSchema" xmlns:p="http://schemas.microsoft.com/office/2006/metadata/properties" xmlns:ns2="63b15cdb-3bd0-4020-bc14-0bcc13e3c765" xmlns:ns3="68494289-f5bd-421d-b9b1-089eae51495c" targetNamespace="http://schemas.microsoft.com/office/2006/metadata/properties" ma:root="true" ma:fieldsID="402595099ed244291bee3777199a2589" ns2:_="" ns3:_="">
    <xsd:import namespace="63b15cdb-3bd0-4020-bc14-0bcc13e3c765"/>
    <xsd:import namespace="68494289-f5bd-421d-b9b1-089eae5149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b15cdb-3bd0-4020-bc14-0bcc13e3c76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303bfb3b-4fcf-45cf-ae94-c796f555d6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494289-f5bd-421d-b9b1-089eae51495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c54c308-6d27-4672-a309-9b4bc4b62ff3}" ma:internalName="TaxCatchAll" ma:showField="CatchAllData" ma:web="68494289-f5bd-421d-b9b1-089eae5149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B0BADF-112B-4B69-ABB0-0DBC4C6FA825}">
  <ds:schemaRefs>
    <ds:schemaRef ds:uri="http://schemas.microsoft.com/office/2006/documentManagement/types"/>
    <ds:schemaRef ds:uri="http://purl.org/dc/elements/1.1/"/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purl.org/dc/dcmitype/"/>
    <ds:schemaRef ds:uri="68494289-f5bd-421d-b9b1-089eae51495c"/>
    <ds:schemaRef ds:uri="63b15cdb-3bd0-4020-bc14-0bcc13e3c765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A1A81A8F-06BD-400B-B863-3B23E80418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b15cdb-3bd0-4020-bc14-0bcc13e3c765"/>
    <ds:schemaRef ds:uri="68494289-f5bd-421d-b9b1-089eae5149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E99B1D8-9E8A-4FAD-BB97-D2E74DB5D4A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</Words>
  <Application>Microsoft Office PowerPoint</Application>
  <PresentationFormat>Widescreen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Aptos Serif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D Le Chevalier</dc:creator>
  <cp:lastModifiedBy>Mrs D Le Chevalier</cp:lastModifiedBy>
  <cp:revision>3</cp:revision>
  <cp:lastPrinted>2026-09-03T12:50:27Z</cp:lastPrinted>
  <dcterms:created xsi:type="dcterms:W3CDTF">2026-09-03T11:31:44Z</dcterms:created>
  <dcterms:modified xsi:type="dcterms:W3CDTF">2026-09-03T13:34:58Z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0x010100BC8211557F8D824DAC5A43DE0385E06F</vt:lpwstr>
  </property>
  <property fmtid="{D5CDD505-2E9C-101B-9397-08002B2CF9AE}" pid="3" name="MediaServiceImageTags">
    <vt:lpwstr/>
  </property>
</Properties>
</file>